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xlsx" ContentType="application/vnd.openxmlformats-officedocument.spreadsheetml.sheet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handoutMasterIdLst>
    <p:handoutMasterId r:id="rId37"/>
  </p:handoutMasterIdLst>
  <p:sldIdLst>
    <p:sldId id="256" r:id="rId2"/>
    <p:sldId id="257" r:id="rId3"/>
    <p:sldId id="258" r:id="rId4"/>
    <p:sldId id="259" r:id="rId5"/>
    <p:sldId id="260" r:id="rId6"/>
    <p:sldId id="261" r:id="rId7"/>
    <p:sldId id="286" r:id="rId8"/>
    <p:sldId id="285" r:id="rId9"/>
    <p:sldId id="287" r:id="rId10"/>
    <p:sldId id="284" r:id="rId11"/>
    <p:sldId id="262" r:id="rId12"/>
    <p:sldId id="263" r:id="rId13"/>
    <p:sldId id="264" r:id="rId14"/>
    <p:sldId id="265" r:id="rId15"/>
    <p:sldId id="288" r:id="rId16"/>
    <p:sldId id="266" r:id="rId17"/>
    <p:sldId id="267" r:id="rId18"/>
    <p:sldId id="268" r:id="rId19"/>
    <p:sldId id="289" r:id="rId20"/>
    <p:sldId id="290" r:id="rId21"/>
    <p:sldId id="291" r:id="rId22"/>
    <p:sldId id="269" r:id="rId23"/>
    <p:sldId id="292" r:id="rId24"/>
    <p:sldId id="293" r:id="rId25"/>
    <p:sldId id="270" r:id="rId26"/>
    <p:sldId id="271" r:id="rId27"/>
    <p:sldId id="295" r:id="rId28"/>
    <p:sldId id="272" r:id="rId29"/>
    <p:sldId id="294" r:id="rId30"/>
    <p:sldId id="278" r:id="rId31"/>
    <p:sldId id="296" r:id="rId32"/>
    <p:sldId id="297" r:id="rId33"/>
    <p:sldId id="280" r:id="rId34"/>
    <p:sldId id="281" r:id="rId35"/>
    <p:sldId id="282" r:id="rId36"/>
  </p:sldIdLst>
  <p:sldSz cx="9144000" cy="6858000" type="screen4x3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647" autoAdjust="0"/>
    <p:restoredTop sz="94660"/>
  </p:normalViewPr>
  <p:slideViewPr>
    <p:cSldViewPr>
      <p:cViewPr>
        <p:scale>
          <a:sx n="70" d="100"/>
          <a:sy n="70" d="100"/>
        </p:scale>
        <p:origin x="-2580" y="-94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Motor 2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28575">
              <a:noFill/>
            </a:ln>
          </c:spPr>
          <c:xVal>
            <c:numRef>
              <c:f>Sheet1!$C$12:$C$16</c:f>
              <c:numCache>
                <c:formatCode>General</c:formatCode>
                <c:ptCount val="5"/>
                <c:pt idx="0">
                  <c:v>7.6388888888888895E-2</c:v>
                </c:pt>
                <c:pt idx="1">
                  <c:v>0.3888888888888889</c:v>
                </c:pt>
                <c:pt idx="2">
                  <c:v>0.5</c:v>
                </c:pt>
                <c:pt idx="3">
                  <c:v>0.77986111111111112</c:v>
                </c:pt>
                <c:pt idx="4">
                  <c:v>0.99305555555555558</c:v>
                </c:pt>
              </c:numCache>
            </c:numRef>
          </c:xVal>
          <c:yVal>
            <c:numRef>
              <c:f>Sheet1!$D$12:$D$16</c:f>
              <c:numCache>
                <c:formatCode>General</c:formatCode>
                <c:ptCount val="5"/>
                <c:pt idx="0">
                  <c:v>21.844999999999999</c:v>
                </c:pt>
                <c:pt idx="1">
                  <c:v>144.08000000000001</c:v>
                </c:pt>
                <c:pt idx="2">
                  <c:v>189.42</c:v>
                </c:pt>
                <c:pt idx="3">
                  <c:v>303.57</c:v>
                </c:pt>
                <c:pt idx="4">
                  <c:v>394.47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2077696"/>
        <c:axId val="117019008"/>
      </c:scatterChart>
      <c:valAx>
        <c:axId val="32077696"/>
        <c:scaling>
          <c:orientation val="minMax"/>
          <c:max val="1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Duty</a:t>
                </a:r>
              </a:p>
            </c:rich>
          </c:tx>
          <c:layout/>
          <c:overlay val="0"/>
        </c:title>
        <c:numFmt formatCode="General" sourceLinked="1"/>
        <c:majorTickMark val="none"/>
        <c:minorTickMark val="none"/>
        <c:tickLblPos val="nextTo"/>
        <c:crossAx val="117019008"/>
        <c:crosses val="autoZero"/>
        <c:crossBetween val="midCat"/>
      </c:valAx>
      <c:valAx>
        <c:axId val="117019008"/>
        <c:scaling>
          <c:orientation val="minMax"/>
        </c:scaling>
        <c:delete val="0"/>
        <c:axPos val="l"/>
        <c:majorGridlines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RPM</a:t>
                </a:r>
              </a:p>
            </c:rich>
          </c:tx>
          <c:layout/>
          <c:overlay val="0"/>
        </c:title>
        <c:numFmt formatCode="General" sourceLinked="1"/>
        <c:majorTickMark val="none"/>
        <c:minorTickMark val="none"/>
        <c:tickLblPos val="nextTo"/>
        <c:crossAx val="32077696"/>
        <c:crosses val="autoZero"/>
        <c:crossBetween val="midCat"/>
      </c:valAx>
    </c:plotArea>
    <c:plotVisOnly val="1"/>
    <c:dispBlanksAs val="gap"/>
    <c:showDLblsOverMax val="0"/>
  </c:chart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Motor 4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28575">
              <a:noFill/>
            </a:ln>
          </c:spPr>
          <c:xVal>
            <c:numRef>
              <c:f>Sheet1!$C$3:$C$7</c:f>
              <c:numCache>
                <c:formatCode>General</c:formatCode>
                <c:ptCount val="5"/>
                <c:pt idx="0">
                  <c:v>7.6388888888888895E-2</c:v>
                </c:pt>
                <c:pt idx="1">
                  <c:v>0.9375</c:v>
                </c:pt>
                <c:pt idx="2">
                  <c:v>0.99513888888888902</c:v>
                </c:pt>
                <c:pt idx="3">
                  <c:v>0.5</c:v>
                </c:pt>
                <c:pt idx="4">
                  <c:v>0.77986111111111112</c:v>
                </c:pt>
              </c:numCache>
            </c:numRef>
          </c:xVal>
          <c:yVal>
            <c:numRef>
              <c:f>Sheet1!$D$3:$D$7</c:f>
              <c:numCache>
                <c:formatCode>General</c:formatCode>
                <c:ptCount val="5"/>
                <c:pt idx="0">
                  <c:v>20.524999999999999</c:v>
                </c:pt>
                <c:pt idx="1">
                  <c:v>371.3</c:v>
                </c:pt>
                <c:pt idx="2">
                  <c:v>397</c:v>
                </c:pt>
                <c:pt idx="3">
                  <c:v>193.71</c:v>
                </c:pt>
                <c:pt idx="4">
                  <c:v>308.70999999999998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23085184"/>
        <c:axId val="123087104"/>
      </c:scatterChart>
      <c:valAx>
        <c:axId val="123085184"/>
        <c:scaling>
          <c:orientation val="minMax"/>
          <c:max val="1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Duty Cycle</a:t>
                </a:r>
              </a:p>
            </c:rich>
          </c:tx>
          <c:layout/>
          <c:overlay val="0"/>
        </c:title>
        <c:numFmt formatCode="General" sourceLinked="1"/>
        <c:majorTickMark val="none"/>
        <c:minorTickMark val="none"/>
        <c:tickLblPos val="nextTo"/>
        <c:crossAx val="123087104"/>
        <c:crosses val="autoZero"/>
        <c:crossBetween val="midCat"/>
      </c:valAx>
      <c:valAx>
        <c:axId val="123087104"/>
        <c:scaling>
          <c:orientation val="minMax"/>
        </c:scaling>
        <c:delete val="0"/>
        <c:axPos val="l"/>
        <c:majorGridlines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RPM</a:t>
                </a:r>
              </a:p>
            </c:rich>
          </c:tx>
          <c:layout/>
          <c:overlay val="0"/>
        </c:title>
        <c:numFmt formatCode="General" sourceLinked="1"/>
        <c:majorTickMark val="none"/>
        <c:minorTickMark val="none"/>
        <c:tickLblPos val="nextTo"/>
        <c:crossAx val="123085184"/>
        <c:crosses val="autoZero"/>
        <c:crossBetween val="midCat"/>
      </c:valAx>
    </c:plotArea>
    <c:plotVisOnly val="1"/>
    <c:dispBlanksAs val="gap"/>
    <c:showDLblsOverMax val="0"/>
  </c:chart>
  <c:externalData r:id="rId1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9D2D8D7-2DE7-47F7-979C-54383D6AB2F8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FA75760-7A18-4C1E-9647-2C306E620B40}">
      <dgm:prSet phldrT="[Text]"/>
      <dgm:spPr/>
      <dgm:t>
        <a:bodyPr/>
        <a:lstStyle/>
        <a:p>
          <a:r>
            <a:rPr lang="en-US" dirty="0" smtClean="0"/>
            <a:t>TI Innovation Robot</a:t>
          </a:r>
          <a:endParaRPr lang="en-US" dirty="0"/>
        </a:p>
      </dgm:t>
    </dgm:pt>
    <dgm:pt modelId="{F50B998C-4DFC-4D6F-834D-494E90A9508E}" type="parTrans" cxnId="{C5BC441F-6C25-48E7-A59A-523AC81D3E58}">
      <dgm:prSet/>
      <dgm:spPr/>
      <dgm:t>
        <a:bodyPr/>
        <a:lstStyle/>
        <a:p>
          <a:endParaRPr lang="en-US"/>
        </a:p>
      </dgm:t>
    </dgm:pt>
    <dgm:pt modelId="{7B722E8A-7727-45F7-952C-905980585B75}" type="sibTrans" cxnId="{C5BC441F-6C25-48E7-A59A-523AC81D3E58}">
      <dgm:prSet/>
      <dgm:spPr/>
      <dgm:t>
        <a:bodyPr/>
        <a:lstStyle/>
        <a:p>
          <a:endParaRPr lang="en-US"/>
        </a:p>
      </dgm:t>
    </dgm:pt>
    <dgm:pt modelId="{20CA8CA7-39CF-45BE-AD8D-E3C0CE6D5284}">
      <dgm:prSet phldrT="[Text]"/>
      <dgm:spPr/>
      <dgm:t>
        <a:bodyPr/>
        <a:lstStyle/>
        <a:p>
          <a:r>
            <a:rPr lang="en-US" dirty="0" smtClean="0"/>
            <a:t>Performance 50%</a:t>
          </a:r>
          <a:endParaRPr lang="en-US" dirty="0"/>
        </a:p>
      </dgm:t>
    </dgm:pt>
    <dgm:pt modelId="{57BBC188-44FE-4D19-85D0-BB8CBB8BB79E}" type="parTrans" cxnId="{0BD3E8BD-B125-46DB-8754-CE872A4EB81F}">
      <dgm:prSet/>
      <dgm:spPr/>
      <dgm:t>
        <a:bodyPr/>
        <a:lstStyle/>
        <a:p>
          <a:endParaRPr lang="en-US"/>
        </a:p>
      </dgm:t>
    </dgm:pt>
    <dgm:pt modelId="{079BA8A7-EFCA-42A7-B91C-6D1AACFC4042}" type="sibTrans" cxnId="{0BD3E8BD-B125-46DB-8754-CE872A4EB81F}">
      <dgm:prSet/>
      <dgm:spPr/>
      <dgm:t>
        <a:bodyPr/>
        <a:lstStyle/>
        <a:p>
          <a:endParaRPr lang="en-US"/>
        </a:p>
      </dgm:t>
    </dgm:pt>
    <dgm:pt modelId="{B8C2776E-9A35-4807-BB58-342E5AC1445F}">
      <dgm:prSet phldrT="[Text]"/>
      <dgm:spPr/>
      <dgm:t>
        <a:bodyPr/>
        <a:lstStyle/>
        <a:p>
          <a:r>
            <a:rPr lang="en-US" dirty="0" smtClean="0"/>
            <a:t>Aesthetics 1%</a:t>
          </a:r>
          <a:endParaRPr lang="en-US" dirty="0"/>
        </a:p>
      </dgm:t>
    </dgm:pt>
    <dgm:pt modelId="{3259B297-CF00-41A3-952E-9B12C6F190D6}" type="parTrans" cxnId="{B49FCCAD-AB93-4F20-8280-A9098A310C04}">
      <dgm:prSet/>
      <dgm:spPr/>
      <dgm:t>
        <a:bodyPr/>
        <a:lstStyle/>
        <a:p>
          <a:endParaRPr lang="en-US"/>
        </a:p>
      </dgm:t>
    </dgm:pt>
    <dgm:pt modelId="{F98FA64D-7E2C-484F-80B2-1D7B4B058016}" type="sibTrans" cxnId="{B49FCCAD-AB93-4F20-8280-A9098A310C04}">
      <dgm:prSet/>
      <dgm:spPr/>
      <dgm:t>
        <a:bodyPr/>
        <a:lstStyle/>
        <a:p>
          <a:endParaRPr lang="en-US"/>
        </a:p>
      </dgm:t>
    </dgm:pt>
    <dgm:pt modelId="{A94DDC9E-02C0-404E-A90E-691409A89021}">
      <dgm:prSet phldrT="[Text]"/>
      <dgm:spPr/>
      <dgm:t>
        <a:bodyPr/>
        <a:lstStyle/>
        <a:p>
          <a:r>
            <a:rPr lang="en-US" dirty="0" smtClean="0"/>
            <a:t>Easy-To-Use 29%</a:t>
          </a:r>
          <a:endParaRPr lang="en-US" dirty="0"/>
        </a:p>
      </dgm:t>
    </dgm:pt>
    <dgm:pt modelId="{33C9D662-9D6D-49DF-A245-C686F6B3D1E4}" type="parTrans" cxnId="{E8C8F111-1A38-4FE1-83E2-24F2C4775815}">
      <dgm:prSet/>
      <dgm:spPr/>
      <dgm:t>
        <a:bodyPr/>
        <a:lstStyle/>
        <a:p>
          <a:endParaRPr lang="en-US"/>
        </a:p>
      </dgm:t>
    </dgm:pt>
    <dgm:pt modelId="{35BEB9C4-C158-4CE0-98C5-D15E831DC205}" type="sibTrans" cxnId="{E8C8F111-1A38-4FE1-83E2-24F2C4775815}">
      <dgm:prSet/>
      <dgm:spPr/>
      <dgm:t>
        <a:bodyPr/>
        <a:lstStyle/>
        <a:p>
          <a:endParaRPr lang="en-US"/>
        </a:p>
      </dgm:t>
    </dgm:pt>
    <dgm:pt modelId="{A6961193-784E-4F37-A335-2D6B30BFA061}">
      <dgm:prSet phldrT="[Text]"/>
      <dgm:spPr/>
      <dgm:t>
        <a:bodyPr/>
        <a:lstStyle/>
        <a:p>
          <a:r>
            <a:rPr lang="en-US" dirty="0" smtClean="0"/>
            <a:t>Safety      20%</a:t>
          </a:r>
          <a:endParaRPr lang="en-US" dirty="0"/>
        </a:p>
      </dgm:t>
    </dgm:pt>
    <dgm:pt modelId="{68D45334-DC0E-4290-AE99-74DF07E1680C}" type="parTrans" cxnId="{9D599D18-43A2-46D6-8E60-F0D02B2F68AC}">
      <dgm:prSet/>
      <dgm:spPr/>
      <dgm:t>
        <a:bodyPr/>
        <a:lstStyle/>
        <a:p>
          <a:endParaRPr lang="en-US"/>
        </a:p>
      </dgm:t>
    </dgm:pt>
    <dgm:pt modelId="{87C7E5B0-0C0E-4777-840E-F6025B6C9753}" type="sibTrans" cxnId="{9D599D18-43A2-46D6-8E60-F0D02B2F68AC}">
      <dgm:prSet/>
      <dgm:spPr/>
      <dgm:t>
        <a:bodyPr/>
        <a:lstStyle/>
        <a:p>
          <a:endParaRPr lang="en-US"/>
        </a:p>
      </dgm:t>
    </dgm:pt>
    <dgm:pt modelId="{CA44BA02-15B4-49C4-A8E4-67458231602C}">
      <dgm:prSet phldrT="[Text]"/>
      <dgm:spPr/>
      <dgm:t>
        <a:bodyPr/>
        <a:lstStyle/>
        <a:p>
          <a:r>
            <a:rPr lang="en-US" dirty="0" smtClean="0"/>
            <a:t>Battery Life 33.33%</a:t>
          </a:r>
          <a:endParaRPr lang="en-US" dirty="0"/>
        </a:p>
      </dgm:t>
    </dgm:pt>
    <dgm:pt modelId="{A722DDFC-2ECB-4FBE-A2B4-57F56E7FEBB5}" type="parTrans" cxnId="{086A5234-D091-43E8-A7B8-7AE4F6D43111}">
      <dgm:prSet/>
      <dgm:spPr/>
      <dgm:t>
        <a:bodyPr/>
        <a:lstStyle/>
        <a:p>
          <a:endParaRPr lang="en-US"/>
        </a:p>
      </dgm:t>
    </dgm:pt>
    <dgm:pt modelId="{7A142E38-1E92-4E58-9390-77834D00D2CC}" type="sibTrans" cxnId="{086A5234-D091-43E8-A7B8-7AE4F6D43111}">
      <dgm:prSet/>
      <dgm:spPr/>
      <dgm:t>
        <a:bodyPr/>
        <a:lstStyle/>
        <a:p>
          <a:endParaRPr lang="en-US"/>
        </a:p>
      </dgm:t>
    </dgm:pt>
    <dgm:pt modelId="{DFD25794-C310-4E15-B6ED-3658DDEB8BDE}">
      <dgm:prSet phldrT="[Text]"/>
      <dgm:spPr/>
      <dgm:t>
        <a:bodyPr/>
        <a:lstStyle/>
        <a:p>
          <a:r>
            <a:rPr lang="en-US" dirty="0" smtClean="0"/>
            <a:t>Video Quality 33.33%</a:t>
          </a:r>
          <a:endParaRPr lang="en-US" dirty="0"/>
        </a:p>
      </dgm:t>
    </dgm:pt>
    <dgm:pt modelId="{3936CC29-C4AA-4E01-8774-768254A1E0F6}" type="parTrans" cxnId="{16A3B889-BA15-409B-95A8-8C52A97AF8F7}">
      <dgm:prSet/>
      <dgm:spPr/>
      <dgm:t>
        <a:bodyPr/>
        <a:lstStyle/>
        <a:p>
          <a:endParaRPr lang="en-US"/>
        </a:p>
      </dgm:t>
    </dgm:pt>
    <dgm:pt modelId="{EFC83852-7F47-4FD0-9944-27DF7A241B4D}" type="sibTrans" cxnId="{16A3B889-BA15-409B-95A8-8C52A97AF8F7}">
      <dgm:prSet/>
      <dgm:spPr/>
      <dgm:t>
        <a:bodyPr/>
        <a:lstStyle/>
        <a:p>
          <a:endParaRPr lang="en-US"/>
        </a:p>
      </dgm:t>
    </dgm:pt>
    <dgm:pt modelId="{80541B0C-D4B4-4781-9D21-58E02DFA568E}">
      <dgm:prSet phldrT="[Text]"/>
      <dgm:spPr/>
      <dgm:t>
        <a:bodyPr/>
        <a:lstStyle/>
        <a:p>
          <a:r>
            <a:rPr lang="en-US" dirty="0" smtClean="0"/>
            <a:t>Connectivity 33.33%</a:t>
          </a:r>
          <a:endParaRPr lang="en-US" dirty="0"/>
        </a:p>
      </dgm:t>
    </dgm:pt>
    <dgm:pt modelId="{01092539-70AA-4B51-94F1-3A043444F533}" type="parTrans" cxnId="{2E01BD0B-AF86-47B3-A71E-99E8C3D5CDA5}">
      <dgm:prSet/>
      <dgm:spPr/>
      <dgm:t>
        <a:bodyPr/>
        <a:lstStyle/>
        <a:p>
          <a:endParaRPr lang="en-US"/>
        </a:p>
      </dgm:t>
    </dgm:pt>
    <dgm:pt modelId="{49C98201-70A2-41C3-83F3-5C1D2A072FB6}" type="sibTrans" cxnId="{2E01BD0B-AF86-47B3-A71E-99E8C3D5CDA5}">
      <dgm:prSet/>
      <dgm:spPr/>
      <dgm:t>
        <a:bodyPr/>
        <a:lstStyle/>
        <a:p>
          <a:endParaRPr lang="en-US"/>
        </a:p>
      </dgm:t>
    </dgm:pt>
    <dgm:pt modelId="{CED3547D-3483-4B3D-991C-D5BF0026D93A}">
      <dgm:prSet phldrT="[Text]"/>
      <dgm:spPr/>
      <dgm:t>
        <a:bodyPr/>
        <a:lstStyle/>
        <a:p>
          <a:r>
            <a:rPr lang="en-US" dirty="0" smtClean="0"/>
            <a:t>Case Design 100%</a:t>
          </a:r>
          <a:endParaRPr lang="en-US" dirty="0"/>
        </a:p>
      </dgm:t>
    </dgm:pt>
    <dgm:pt modelId="{EC43079A-40E8-42FF-A4D6-773A731A0F7A}" type="parTrans" cxnId="{0F4BD20E-5B6C-4F5F-A8B8-05BA6DFC98C1}">
      <dgm:prSet/>
      <dgm:spPr/>
      <dgm:t>
        <a:bodyPr/>
        <a:lstStyle/>
        <a:p>
          <a:endParaRPr lang="en-US"/>
        </a:p>
      </dgm:t>
    </dgm:pt>
    <dgm:pt modelId="{00726656-1157-4D60-BF91-937CD4949466}" type="sibTrans" cxnId="{0F4BD20E-5B6C-4F5F-A8B8-05BA6DFC98C1}">
      <dgm:prSet/>
      <dgm:spPr/>
      <dgm:t>
        <a:bodyPr/>
        <a:lstStyle/>
        <a:p>
          <a:endParaRPr lang="en-US"/>
        </a:p>
      </dgm:t>
    </dgm:pt>
    <dgm:pt modelId="{AEA9DE63-FD54-448B-A838-1EDC1A83105F}">
      <dgm:prSet phldrT="[Text]"/>
      <dgm:spPr/>
      <dgm:t>
        <a:bodyPr/>
        <a:lstStyle/>
        <a:p>
          <a:r>
            <a:rPr lang="en-US" dirty="0" smtClean="0"/>
            <a:t>Real-time Response 50%</a:t>
          </a:r>
          <a:endParaRPr lang="en-US" dirty="0"/>
        </a:p>
      </dgm:t>
    </dgm:pt>
    <dgm:pt modelId="{ADCF174E-EB54-41B3-94BC-385B7AFFB137}" type="parTrans" cxnId="{5372CA2B-46B4-4946-85EE-5F2FFDD90D7B}">
      <dgm:prSet/>
      <dgm:spPr/>
      <dgm:t>
        <a:bodyPr/>
        <a:lstStyle/>
        <a:p>
          <a:endParaRPr lang="en-US"/>
        </a:p>
      </dgm:t>
    </dgm:pt>
    <dgm:pt modelId="{66BA614F-6C1B-4E25-92B0-C5508604DBD5}" type="sibTrans" cxnId="{5372CA2B-46B4-4946-85EE-5F2FFDD90D7B}">
      <dgm:prSet/>
      <dgm:spPr/>
      <dgm:t>
        <a:bodyPr/>
        <a:lstStyle/>
        <a:p>
          <a:endParaRPr lang="en-US"/>
        </a:p>
      </dgm:t>
    </dgm:pt>
    <dgm:pt modelId="{D999E9CD-F5F7-4715-BBAC-CC932A5F875C}">
      <dgm:prSet phldrT="[Text]"/>
      <dgm:spPr/>
      <dgm:t>
        <a:bodyPr/>
        <a:lstStyle/>
        <a:p>
          <a:r>
            <a:rPr lang="en-US" dirty="0" smtClean="0"/>
            <a:t>Common Control </a:t>
          </a:r>
          <a:r>
            <a:rPr lang="en-US" dirty="0" smtClean="0"/>
            <a:t>type 50%</a:t>
          </a:r>
          <a:endParaRPr lang="en-US" dirty="0"/>
        </a:p>
      </dgm:t>
    </dgm:pt>
    <dgm:pt modelId="{3A75163A-7D73-45D1-935D-BFD9DED7CA8C}" type="parTrans" cxnId="{A46085BA-6D96-404C-8246-455211AC3A6C}">
      <dgm:prSet/>
      <dgm:spPr/>
      <dgm:t>
        <a:bodyPr/>
        <a:lstStyle/>
        <a:p>
          <a:endParaRPr lang="en-US"/>
        </a:p>
      </dgm:t>
    </dgm:pt>
    <dgm:pt modelId="{646E71A3-46AC-4255-9BFA-30B42C6BE3AD}" type="sibTrans" cxnId="{A46085BA-6D96-404C-8246-455211AC3A6C}">
      <dgm:prSet/>
      <dgm:spPr/>
      <dgm:t>
        <a:bodyPr/>
        <a:lstStyle/>
        <a:p>
          <a:endParaRPr lang="en-US"/>
        </a:p>
      </dgm:t>
    </dgm:pt>
    <dgm:pt modelId="{EF6CD3DC-D1D6-4C85-BA3B-5ACCB623B8AF}">
      <dgm:prSet phldrT="[Text]"/>
      <dgm:spPr/>
      <dgm:t>
        <a:bodyPr/>
        <a:lstStyle/>
        <a:p>
          <a:r>
            <a:rPr lang="en-US" dirty="0" smtClean="0"/>
            <a:t>Doesn’t cause damage 50%</a:t>
          </a:r>
          <a:endParaRPr lang="en-US" dirty="0"/>
        </a:p>
      </dgm:t>
    </dgm:pt>
    <dgm:pt modelId="{2E8DDA5D-9AF7-4F6D-BDBF-6449B9182D65}" type="parTrans" cxnId="{684B5D07-CB36-4DFA-874F-AAB9B2A1333C}">
      <dgm:prSet/>
      <dgm:spPr/>
      <dgm:t>
        <a:bodyPr/>
        <a:lstStyle/>
        <a:p>
          <a:endParaRPr lang="en-US"/>
        </a:p>
      </dgm:t>
    </dgm:pt>
    <dgm:pt modelId="{305B7457-012F-4215-9590-81D848A9B6E6}" type="sibTrans" cxnId="{684B5D07-CB36-4DFA-874F-AAB9B2A1333C}">
      <dgm:prSet/>
      <dgm:spPr/>
      <dgm:t>
        <a:bodyPr/>
        <a:lstStyle/>
        <a:p>
          <a:endParaRPr lang="en-US"/>
        </a:p>
      </dgm:t>
    </dgm:pt>
    <dgm:pt modelId="{611A0857-8978-4B78-9248-13E1CCD88B60}">
      <dgm:prSet phldrT="[Text]"/>
      <dgm:spPr/>
      <dgm:t>
        <a:bodyPr/>
        <a:lstStyle/>
        <a:p>
          <a:r>
            <a:rPr lang="en-US" dirty="0" smtClean="0"/>
            <a:t>Ergonomic Controller 50%</a:t>
          </a:r>
          <a:endParaRPr lang="en-US" dirty="0"/>
        </a:p>
      </dgm:t>
    </dgm:pt>
    <dgm:pt modelId="{ECD4AE1F-4F99-49BD-88C0-A0C5F2896B46}" type="parTrans" cxnId="{E626A739-0494-4F9C-A1D6-31B52B8E61F5}">
      <dgm:prSet/>
      <dgm:spPr/>
      <dgm:t>
        <a:bodyPr/>
        <a:lstStyle/>
        <a:p>
          <a:endParaRPr lang="en-US"/>
        </a:p>
      </dgm:t>
    </dgm:pt>
    <dgm:pt modelId="{566F660B-4B52-44E6-87A2-46A8DAB19C20}" type="sibTrans" cxnId="{E626A739-0494-4F9C-A1D6-31B52B8E61F5}">
      <dgm:prSet/>
      <dgm:spPr/>
      <dgm:t>
        <a:bodyPr/>
        <a:lstStyle/>
        <a:p>
          <a:endParaRPr lang="en-US"/>
        </a:p>
      </dgm:t>
    </dgm:pt>
    <dgm:pt modelId="{EA72C629-FF93-4D27-9032-B2B11E5A61CD}" type="pres">
      <dgm:prSet presAssocID="{D9D2D8D7-2DE7-47F7-979C-54383D6AB2F8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90B407AD-D739-4D07-9EA4-C8A9B933C29C}" type="pres">
      <dgm:prSet presAssocID="{2FA75760-7A18-4C1E-9647-2C306E620B40}" presName="hierRoot1" presStyleCnt="0"/>
      <dgm:spPr/>
    </dgm:pt>
    <dgm:pt modelId="{8D054472-15BC-4BD3-8782-405E10BCF8E9}" type="pres">
      <dgm:prSet presAssocID="{2FA75760-7A18-4C1E-9647-2C306E620B40}" presName="composite" presStyleCnt="0"/>
      <dgm:spPr/>
    </dgm:pt>
    <dgm:pt modelId="{91CEB94C-CB7D-4363-A40A-596C396F8911}" type="pres">
      <dgm:prSet presAssocID="{2FA75760-7A18-4C1E-9647-2C306E620B40}" presName="background" presStyleLbl="node0" presStyleIdx="0" presStyleCnt="1"/>
      <dgm:spPr/>
    </dgm:pt>
    <dgm:pt modelId="{A86E3AC6-64E0-4143-8F05-9DDE154A59A2}" type="pres">
      <dgm:prSet presAssocID="{2FA75760-7A18-4C1E-9647-2C306E620B40}" presName="text" presStyleLbl="fgAcc0" presStyleIdx="0" presStyleCnt="1" custScaleX="145378" custScaleY="19865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8C260E2-B5C0-41EA-B03F-A692E14D67A2}" type="pres">
      <dgm:prSet presAssocID="{2FA75760-7A18-4C1E-9647-2C306E620B40}" presName="hierChild2" presStyleCnt="0"/>
      <dgm:spPr/>
    </dgm:pt>
    <dgm:pt modelId="{CFEC2856-1DB4-4A78-9B29-EDAE1BE2D326}" type="pres">
      <dgm:prSet presAssocID="{57BBC188-44FE-4D19-85D0-BB8CBB8BB79E}" presName="Name10" presStyleLbl="parChTrans1D2" presStyleIdx="0" presStyleCnt="4"/>
      <dgm:spPr/>
      <dgm:t>
        <a:bodyPr/>
        <a:lstStyle/>
        <a:p>
          <a:endParaRPr lang="en-US"/>
        </a:p>
      </dgm:t>
    </dgm:pt>
    <dgm:pt modelId="{54E9242F-CC6F-414F-97AA-D52197F5F7E2}" type="pres">
      <dgm:prSet presAssocID="{20CA8CA7-39CF-45BE-AD8D-E3C0CE6D5284}" presName="hierRoot2" presStyleCnt="0"/>
      <dgm:spPr/>
    </dgm:pt>
    <dgm:pt modelId="{AE3C16C9-0A87-4720-9CDA-3E01A1F76EDE}" type="pres">
      <dgm:prSet presAssocID="{20CA8CA7-39CF-45BE-AD8D-E3C0CE6D5284}" presName="composite2" presStyleCnt="0"/>
      <dgm:spPr/>
    </dgm:pt>
    <dgm:pt modelId="{B5A0E2A8-431C-44D3-A833-C22E77BF71A1}" type="pres">
      <dgm:prSet presAssocID="{20CA8CA7-39CF-45BE-AD8D-E3C0CE6D5284}" presName="background2" presStyleLbl="node2" presStyleIdx="0" presStyleCnt="4"/>
      <dgm:spPr/>
    </dgm:pt>
    <dgm:pt modelId="{F3EDCFB1-395E-4CC0-8D01-78092D27B867}" type="pres">
      <dgm:prSet presAssocID="{20CA8CA7-39CF-45BE-AD8D-E3C0CE6D5284}" presName="text2" presStyleLbl="fgAcc2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E3FAE73-DFB8-4E92-BA24-6A001211FB2A}" type="pres">
      <dgm:prSet presAssocID="{20CA8CA7-39CF-45BE-AD8D-E3C0CE6D5284}" presName="hierChild3" presStyleCnt="0"/>
      <dgm:spPr/>
    </dgm:pt>
    <dgm:pt modelId="{2860D5C4-48AE-4F8C-B430-6978F54D6426}" type="pres">
      <dgm:prSet presAssocID="{A722DDFC-2ECB-4FBE-A2B4-57F56E7FEBB5}" presName="Name17" presStyleLbl="parChTrans1D3" presStyleIdx="0" presStyleCnt="8"/>
      <dgm:spPr/>
      <dgm:t>
        <a:bodyPr/>
        <a:lstStyle/>
        <a:p>
          <a:endParaRPr lang="en-US"/>
        </a:p>
      </dgm:t>
    </dgm:pt>
    <dgm:pt modelId="{112EB189-467C-489C-86C0-932E7734FC56}" type="pres">
      <dgm:prSet presAssocID="{CA44BA02-15B4-49C4-A8E4-67458231602C}" presName="hierRoot3" presStyleCnt="0"/>
      <dgm:spPr/>
    </dgm:pt>
    <dgm:pt modelId="{3B19092A-F942-436D-95B8-A4952CC9CAAD}" type="pres">
      <dgm:prSet presAssocID="{CA44BA02-15B4-49C4-A8E4-67458231602C}" presName="composite3" presStyleCnt="0"/>
      <dgm:spPr/>
    </dgm:pt>
    <dgm:pt modelId="{F8AA30DE-5952-49B6-B51F-191785B2AF82}" type="pres">
      <dgm:prSet presAssocID="{CA44BA02-15B4-49C4-A8E4-67458231602C}" presName="background3" presStyleLbl="node3" presStyleIdx="0" presStyleCnt="8"/>
      <dgm:spPr/>
    </dgm:pt>
    <dgm:pt modelId="{7BD54D3B-EFF1-434C-8CC1-1B5DE70849E3}" type="pres">
      <dgm:prSet presAssocID="{CA44BA02-15B4-49C4-A8E4-67458231602C}" presName="text3" presStyleLbl="fgAcc3" presStyleIdx="0" presStyleCnt="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3FE1FF1-50FF-4F02-8412-171B51A97C5A}" type="pres">
      <dgm:prSet presAssocID="{CA44BA02-15B4-49C4-A8E4-67458231602C}" presName="hierChild4" presStyleCnt="0"/>
      <dgm:spPr/>
    </dgm:pt>
    <dgm:pt modelId="{F2AF2896-3019-4C28-9585-2941C859ACEC}" type="pres">
      <dgm:prSet presAssocID="{3936CC29-C4AA-4E01-8774-768254A1E0F6}" presName="Name17" presStyleLbl="parChTrans1D3" presStyleIdx="1" presStyleCnt="8"/>
      <dgm:spPr/>
      <dgm:t>
        <a:bodyPr/>
        <a:lstStyle/>
        <a:p>
          <a:endParaRPr lang="en-US"/>
        </a:p>
      </dgm:t>
    </dgm:pt>
    <dgm:pt modelId="{2101FF3E-9B89-4A60-BB06-CF1C935F8548}" type="pres">
      <dgm:prSet presAssocID="{DFD25794-C310-4E15-B6ED-3658DDEB8BDE}" presName="hierRoot3" presStyleCnt="0"/>
      <dgm:spPr/>
    </dgm:pt>
    <dgm:pt modelId="{2FF0D20D-7A40-470E-98E0-344A199302EA}" type="pres">
      <dgm:prSet presAssocID="{DFD25794-C310-4E15-B6ED-3658DDEB8BDE}" presName="composite3" presStyleCnt="0"/>
      <dgm:spPr/>
    </dgm:pt>
    <dgm:pt modelId="{B05CD14B-16BA-418B-90A0-80199B3C7E64}" type="pres">
      <dgm:prSet presAssocID="{DFD25794-C310-4E15-B6ED-3658DDEB8BDE}" presName="background3" presStyleLbl="node3" presStyleIdx="1" presStyleCnt="8"/>
      <dgm:spPr/>
    </dgm:pt>
    <dgm:pt modelId="{03B35A88-4128-4542-AA9E-F62D57A9E569}" type="pres">
      <dgm:prSet presAssocID="{DFD25794-C310-4E15-B6ED-3658DDEB8BDE}" presName="text3" presStyleLbl="fgAcc3" presStyleIdx="1" presStyleCnt="8" custLinFactX="-24690" custLinFactY="37135" custLinFactNeighborX="-100000" custLinFactNeighborY="10000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1C84A26-A580-4EAC-8C12-6383126FED96}" type="pres">
      <dgm:prSet presAssocID="{DFD25794-C310-4E15-B6ED-3658DDEB8BDE}" presName="hierChild4" presStyleCnt="0"/>
      <dgm:spPr/>
    </dgm:pt>
    <dgm:pt modelId="{5419F04E-5CEF-4768-9795-5DE4A9A6EF83}" type="pres">
      <dgm:prSet presAssocID="{01092539-70AA-4B51-94F1-3A043444F533}" presName="Name17" presStyleLbl="parChTrans1D3" presStyleIdx="2" presStyleCnt="8"/>
      <dgm:spPr/>
      <dgm:t>
        <a:bodyPr/>
        <a:lstStyle/>
        <a:p>
          <a:endParaRPr lang="en-US"/>
        </a:p>
      </dgm:t>
    </dgm:pt>
    <dgm:pt modelId="{F7578C44-2C9D-4676-8B17-8732BBA0E1E2}" type="pres">
      <dgm:prSet presAssocID="{80541B0C-D4B4-4781-9D21-58E02DFA568E}" presName="hierRoot3" presStyleCnt="0"/>
      <dgm:spPr/>
    </dgm:pt>
    <dgm:pt modelId="{90B52DD9-6577-4152-ADB2-EF775D4784D3}" type="pres">
      <dgm:prSet presAssocID="{80541B0C-D4B4-4781-9D21-58E02DFA568E}" presName="composite3" presStyleCnt="0"/>
      <dgm:spPr/>
    </dgm:pt>
    <dgm:pt modelId="{378AE0AE-A98F-4CE2-A2E6-EA1AAAFC9649}" type="pres">
      <dgm:prSet presAssocID="{80541B0C-D4B4-4781-9D21-58E02DFA568E}" presName="background3" presStyleLbl="node3" presStyleIdx="2" presStyleCnt="8"/>
      <dgm:spPr/>
    </dgm:pt>
    <dgm:pt modelId="{FA9AB198-8219-48D9-AB59-6524B3BFCE7B}" type="pres">
      <dgm:prSet presAssocID="{80541B0C-D4B4-4781-9D21-58E02DFA568E}" presName="text3" presStyleLbl="fgAcc3" presStyleIdx="2" presStyleCnt="8" custLinFactX="-100000" custLinFactY="120192" custLinFactNeighborX="-139611" custLinFactNeighborY="20000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D57A47E-7F3F-4A45-BAEC-9D86C5BD860C}" type="pres">
      <dgm:prSet presAssocID="{80541B0C-D4B4-4781-9D21-58E02DFA568E}" presName="hierChild4" presStyleCnt="0"/>
      <dgm:spPr/>
    </dgm:pt>
    <dgm:pt modelId="{6D2D367C-C009-4967-AF49-EB8638081217}" type="pres">
      <dgm:prSet presAssocID="{3259B297-CF00-41A3-952E-9B12C6F190D6}" presName="Name10" presStyleLbl="parChTrans1D2" presStyleIdx="1" presStyleCnt="4"/>
      <dgm:spPr/>
      <dgm:t>
        <a:bodyPr/>
        <a:lstStyle/>
        <a:p>
          <a:endParaRPr lang="en-US"/>
        </a:p>
      </dgm:t>
    </dgm:pt>
    <dgm:pt modelId="{55F00A5F-57DA-4D27-AD5E-4E6025C9C8E0}" type="pres">
      <dgm:prSet presAssocID="{B8C2776E-9A35-4807-BB58-342E5AC1445F}" presName="hierRoot2" presStyleCnt="0"/>
      <dgm:spPr/>
    </dgm:pt>
    <dgm:pt modelId="{98537001-C7ED-4F1D-A9E1-733EB74DFB9C}" type="pres">
      <dgm:prSet presAssocID="{B8C2776E-9A35-4807-BB58-342E5AC1445F}" presName="composite2" presStyleCnt="0"/>
      <dgm:spPr/>
    </dgm:pt>
    <dgm:pt modelId="{D19ABC71-DA53-44F1-A7CA-43C3D6D00B34}" type="pres">
      <dgm:prSet presAssocID="{B8C2776E-9A35-4807-BB58-342E5AC1445F}" presName="background2" presStyleLbl="node2" presStyleIdx="1" presStyleCnt="4"/>
      <dgm:spPr/>
    </dgm:pt>
    <dgm:pt modelId="{CCBCADEF-BE06-4C1F-B119-7836EBF76C62}" type="pres">
      <dgm:prSet presAssocID="{B8C2776E-9A35-4807-BB58-342E5AC1445F}" presName="text2" presStyleLbl="fgAcc2" presStyleIdx="1" presStyleCnt="4" custLinFactNeighborX="-52950" custLinFactNeighborY="1608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3D3E12A-0082-4960-91D3-C9EB0EF219B8}" type="pres">
      <dgm:prSet presAssocID="{B8C2776E-9A35-4807-BB58-342E5AC1445F}" presName="hierChild3" presStyleCnt="0"/>
      <dgm:spPr/>
    </dgm:pt>
    <dgm:pt modelId="{3711FE7A-A0FE-4D63-9E32-97964135A60A}" type="pres">
      <dgm:prSet presAssocID="{EC43079A-40E8-42FF-A4D6-773A731A0F7A}" presName="Name17" presStyleLbl="parChTrans1D3" presStyleIdx="3" presStyleCnt="8"/>
      <dgm:spPr/>
      <dgm:t>
        <a:bodyPr/>
        <a:lstStyle/>
        <a:p>
          <a:endParaRPr lang="en-US"/>
        </a:p>
      </dgm:t>
    </dgm:pt>
    <dgm:pt modelId="{3A2CA92E-FC69-4D83-9476-13C5738E3C17}" type="pres">
      <dgm:prSet presAssocID="{CED3547D-3483-4B3D-991C-D5BF0026D93A}" presName="hierRoot3" presStyleCnt="0"/>
      <dgm:spPr/>
    </dgm:pt>
    <dgm:pt modelId="{8FF499D7-17CF-4DE9-A716-7B7555093ED3}" type="pres">
      <dgm:prSet presAssocID="{CED3547D-3483-4B3D-991C-D5BF0026D93A}" presName="composite3" presStyleCnt="0"/>
      <dgm:spPr/>
    </dgm:pt>
    <dgm:pt modelId="{1A0CF226-D5ED-48DA-BD18-3DA7C9044621}" type="pres">
      <dgm:prSet presAssocID="{CED3547D-3483-4B3D-991C-D5BF0026D93A}" presName="background3" presStyleLbl="node3" presStyleIdx="3" presStyleCnt="8"/>
      <dgm:spPr/>
    </dgm:pt>
    <dgm:pt modelId="{5485E631-2854-4C1C-955D-2B4BA6F1554F}" type="pres">
      <dgm:prSet presAssocID="{CED3547D-3483-4B3D-991C-D5BF0026D93A}" presName="text3" presStyleLbl="fgAcc3" presStyleIdx="3" presStyleCnt="8" custLinFactNeighborX="-52950" custLinFactNeighborY="2389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48AF4BE-743B-4A9F-A19E-EDEF1D338CF7}" type="pres">
      <dgm:prSet presAssocID="{CED3547D-3483-4B3D-991C-D5BF0026D93A}" presName="hierChild4" presStyleCnt="0"/>
      <dgm:spPr/>
    </dgm:pt>
    <dgm:pt modelId="{03EB1216-23CF-4948-B4E8-9D7454E6D104}" type="pres">
      <dgm:prSet presAssocID="{33C9D662-9D6D-49DF-A245-C686F6B3D1E4}" presName="Name10" presStyleLbl="parChTrans1D2" presStyleIdx="2" presStyleCnt="4"/>
      <dgm:spPr/>
      <dgm:t>
        <a:bodyPr/>
        <a:lstStyle/>
        <a:p>
          <a:endParaRPr lang="en-US"/>
        </a:p>
      </dgm:t>
    </dgm:pt>
    <dgm:pt modelId="{68BB4F56-9572-4690-BF23-2923185A2F1E}" type="pres">
      <dgm:prSet presAssocID="{A94DDC9E-02C0-404E-A90E-691409A89021}" presName="hierRoot2" presStyleCnt="0"/>
      <dgm:spPr/>
    </dgm:pt>
    <dgm:pt modelId="{4A0A5C0B-ACEC-46E2-9323-4DBA1CA1A653}" type="pres">
      <dgm:prSet presAssocID="{A94DDC9E-02C0-404E-A90E-691409A89021}" presName="composite2" presStyleCnt="0"/>
      <dgm:spPr/>
    </dgm:pt>
    <dgm:pt modelId="{FDE1F62F-B7E7-4B7D-86F4-C45FD5752533}" type="pres">
      <dgm:prSet presAssocID="{A94DDC9E-02C0-404E-A90E-691409A89021}" presName="background2" presStyleLbl="node2" presStyleIdx="2" presStyleCnt="4"/>
      <dgm:spPr/>
    </dgm:pt>
    <dgm:pt modelId="{DCC22479-B369-4FBA-AED2-46B68759EA17}" type="pres">
      <dgm:prSet presAssocID="{A94DDC9E-02C0-404E-A90E-691409A89021}" presName="text2" presStyleLbl="fgAcc2" presStyleIdx="2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AF9CC26-82F4-4934-8E49-F81CFE808897}" type="pres">
      <dgm:prSet presAssocID="{A94DDC9E-02C0-404E-A90E-691409A89021}" presName="hierChild3" presStyleCnt="0"/>
      <dgm:spPr/>
    </dgm:pt>
    <dgm:pt modelId="{6CC858B8-A866-4C23-8FD6-243AA66A8FA5}" type="pres">
      <dgm:prSet presAssocID="{ADCF174E-EB54-41B3-94BC-385B7AFFB137}" presName="Name17" presStyleLbl="parChTrans1D3" presStyleIdx="4" presStyleCnt="8"/>
      <dgm:spPr/>
      <dgm:t>
        <a:bodyPr/>
        <a:lstStyle/>
        <a:p>
          <a:endParaRPr lang="en-US"/>
        </a:p>
      </dgm:t>
    </dgm:pt>
    <dgm:pt modelId="{063DC84D-22C3-48BE-9A08-6A2CA1301D3D}" type="pres">
      <dgm:prSet presAssocID="{AEA9DE63-FD54-448B-A838-1EDC1A83105F}" presName="hierRoot3" presStyleCnt="0"/>
      <dgm:spPr/>
    </dgm:pt>
    <dgm:pt modelId="{E8BC1A25-7224-4B69-B8AC-B286B60E09E9}" type="pres">
      <dgm:prSet presAssocID="{AEA9DE63-FD54-448B-A838-1EDC1A83105F}" presName="composite3" presStyleCnt="0"/>
      <dgm:spPr/>
    </dgm:pt>
    <dgm:pt modelId="{EF5F4EDE-EBC4-4E30-956A-83746F831FE4}" type="pres">
      <dgm:prSet presAssocID="{AEA9DE63-FD54-448B-A838-1EDC1A83105F}" presName="background3" presStyleLbl="node3" presStyleIdx="4" presStyleCnt="8"/>
      <dgm:spPr/>
    </dgm:pt>
    <dgm:pt modelId="{8A59FF44-9E54-4D96-B66D-C000DFA1C2B6}" type="pres">
      <dgm:prSet presAssocID="{AEA9DE63-FD54-448B-A838-1EDC1A83105F}" presName="text3" presStyleLbl="fgAcc3" presStyleIdx="4" presStyleCnt="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7E0EF78-D5ED-44E1-B68D-AA2865E9C0D8}" type="pres">
      <dgm:prSet presAssocID="{AEA9DE63-FD54-448B-A838-1EDC1A83105F}" presName="hierChild4" presStyleCnt="0"/>
      <dgm:spPr/>
    </dgm:pt>
    <dgm:pt modelId="{6A468E36-A4EB-4E24-8A5E-797E16FE43F3}" type="pres">
      <dgm:prSet presAssocID="{3A75163A-7D73-45D1-935D-BFD9DED7CA8C}" presName="Name17" presStyleLbl="parChTrans1D3" presStyleIdx="5" presStyleCnt="8"/>
      <dgm:spPr/>
      <dgm:t>
        <a:bodyPr/>
        <a:lstStyle/>
        <a:p>
          <a:endParaRPr lang="en-US"/>
        </a:p>
      </dgm:t>
    </dgm:pt>
    <dgm:pt modelId="{F6761CFA-0232-4840-B525-B3FB5F084289}" type="pres">
      <dgm:prSet presAssocID="{D999E9CD-F5F7-4715-BBAC-CC932A5F875C}" presName="hierRoot3" presStyleCnt="0"/>
      <dgm:spPr/>
    </dgm:pt>
    <dgm:pt modelId="{848D7C5F-320C-441A-8B6E-28B7BE7546F1}" type="pres">
      <dgm:prSet presAssocID="{D999E9CD-F5F7-4715-BBAC-CC932A5F875C}" presName="composite3" presStyleCnt="0"/>
      <dgm:spPr/>
    </dgm:pt>
    <dgm:pt modelId="{4AA5643C-F483-4B9A-9D61-F0401F7A3B5C}" type="pres">
      <dgm:prSet presAssocID="{D999E9CD-F5F7-4715-BBAC-CC932A5F875C}" presName="background3" presStyleLbl="node3" presStyleIdx="5" presStyleCnt="8"/>
      <dgm:spPr/>
    </dgm:pt>
    <dgm:pt modelId="{1825E01A-1DC3-41E6-90C6-35C8E2DE5A3B}" type="pres">
      <dgm:prSet presAssocID="{D999E9CD-F5F7-4715-BBAC-CC932A5F875C}" presName="text3" presStyleLbl="fgAcc3" presStyleIdx="5" presStyleCnt="8" custLinFactX="-30095" custLinFactY="72851" custLinFactNeighborX="-100000" custLinFactNeighborY="10000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36CD0DC-1130-4CC2-BC8C-7AB144F160C7}" type="pres">
      <dgm:prSet presAssocID="{D999E9CD-F5F7-4715-BBAC-CC932A5F875C}" presName="hierChild4" presStyleCnt="0"/>
      <dgm:spPr/>
    </dgm:pt>
    <dgm:pt modelId="{64635DEA-D156-4DF2-BC88-551368C5828A}" type="pres">
      <dgm:prSet presAssocID="{68D45334-DC0E-4290-AE99-74DF07E1680C}" presName="Name10" presStyleLbl="parChTrans1D2" presStyleIdx="3" presStyleCnt="4"/>
      <dgm:spPr/>
      <dgm:t>
        <a:bodyPr/>
        <a:lstStyle/>
        <a:p>
          <a:endParaRPr lang="en-US"/>
        </a:p>
      </dgm:t>
    </dgm:pt>
    <dgm:pt modelId="{0E3C0EA2-E4D2-446A-B7AF-16C90F240C2E}" type="pres">
      <dgm:prSet presAssocID="{A6961193-784E-4F37-A335-2D6B30BFA061}" presName="hierRoot2" presStyleCnt="0"/>
      <dgm:spPr/>
    </dgm:pt>
    <dgm:pt modelId="{674F624F-21D2-4FE0-BDA5-046E2FC8F481}" type="pres">
      <dgm:prSet presAssocID="{A6961193-784E-4F37-A335-2D6B30BFA061}" presName="composite2" presStyleCnt="0"/>
      <dgm:spPr/>
    </dgm:pt>
    <dgm:pt modelId="{A2EDEB1E-7989-4BBF-888C-F10FC68718AE}" type="pres">
      <dgm:prSet presAssocID="{A6961193-784E-4F37-A335-2D6B30BFA061}" presName="background2" presStyleLbl="node2" presStyleIdx="3" presStyleCnt="4"/>
      <dgm:spPr/>
    </dgm:pt>
    <dgm:pt modelId="{79696720-4B26-457C-8AA9-876F2208A67D}" type="pres">
      <dgm:prSet presAssocID="{A6961193-784E-4F37-A335-2D6B30BFA061}" presName="text2" presStyleLbl="fgAcc2" presStyleIdx="3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D921470-3603-4C8A-AE49-573075075D19}" type="pres">
      <dgm:prSet presAssocID="{A6961193-784E-4F37-A335-2D6B30BFA061}" presName="hierChild3" presStyleCnt="0"/>
      <dgm:spPr/>
    </dgm:pt>
    <dgm:pt modelId="{802B0DCE-5097-463C-8AB7-E8F551F3A441}" type="pres">
      <dgm:prSet presAssocID="{2E8DDA5D-9AF7-4F6D-BDBF-6449B9182D65}" presName="Name17" presStyleLbl="parChTrans1D3" presStyleIdx="6" presStyleCnt="8"/>
      <dgm:spPr/>
      <dgm:t>
        <a:bodyPr/>
        <a:lstStyle/>
        <a:p>
          <a:endParaRPr lang="en-US"/>
        </a:p>
      </dgm:t>
    </dgm:pt>
    <dgm:pt modelId="{B7F6133B-A973-4011-9613-999214D9A25F}" type="pres">
      <dgm:prSet presAssocID="{EF6CD3DC-D1D6-4C85-BA3B-5ACCB623B8AF}" presName="hierRoot3" presStyleCnt="0"/>
      <dgm:spPr/>
    </dgm:pt>
    <dgm:pt modelId="{17202387-1C26-454E-B498-B133100B581A}" type="pres">
      <dgm:prSet presAssocID="{EF6CD3DC-D1D6-4C85-BA3B-5ACCB623B8AF}" presName="composite3" presStyleCnt="0"/>
      <dgm:spPr/>
    </dgm:pt>
    <dgm:pt modelId="{B2E1E228-8210-46B3-9FFC-1BF7204072A9}" type="pres">
      <dgm:prSet presAssocID="{EF6CD3DC-D1D6-4C85-BA3B-5ACCB623B8AF}" presName="background3" presStyleLbl="node3" presStyleIdx="6" presStyleCnt="8"/>
      <dgm:spPr/>
    </dgm:pt>
    <dgm:pt modelId="{500AB82C-AF50-4FA0-BD25-BDD96F918B80}" type="pres">
      <dgm:prSet presAssocID="{EF6CD3DC-D1D6-4C85-BA3B-5ACCB623B8AF}" presName="text3" presStyleLbl="fgAcc3" presStyleIdx="6" presStyleCnt="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8AD6B84-B986-4FDA-929B-1AB097FF21CD}" type="pres">
      <dgm:prSet presAssocID="{EF6CD3DC-D1D6-4C85-BA3B-5ACCB623B8AF}" presName="hierChild4" presStyleCnt="0"/>
      <dgm:spPr/>
    </dgm:pt>
    <dgm:pt modelId="{6EF70452-7444-46D4-BE9C-7551F4D86F51}" type="pres">
      <dgm:prSet presAssocID="{ECD4AE1F-4F99-49BD-88C0-A0C5F2896B46}" presName="Name17" presStyleLbl="parChTrans1D3" presStyleIdx="7" presStyleCnt="8"/>
      <dgm:spPr/>
      <dgm:t>
        <a:bodyPr/>
        <a:lstStyle/>
        <a:p>
          <a:endParaRPr lang="en-US"/>
        </a:p>
      </dgm:t>
    </dgm:pt>
    <dgm:pt modelId="{705CD211-BEF2-4638-BF32-F6F7F0284298}" type="pres">
      <dgm:prSet presAssocID="{611A0857-8978-4B78-9248-13E1CCD88B60}" presName="hierRoot3" presStyleCnt="0"/>
      <dgm:spPr/>
    </dgm:pt>
    <dgm:pt modelId="{C783B41B-8126-4247-B5F6-457EC010A56F}" type="pres">
      <dgm:prSet presAssocID="{611A0857-8978-4B78-9248-13E1CCD88B60}" presName="composite3" presStyleCnt="0"/>
      <dgm:spPr/>
    </dgm:pt>
    <dgm:pt modelId="{5630E4F2-11AF-4E78-A6D0-91E683A3891C}" type="pres">
      <dgm:prSet presAssocID="{611A0857-8978-4B78-9248-13E1CCD88B60}" presName="background3" presStyleLbl="node3" presStyleIdx="7" presStyleCnt="8"/>
      <dgm:spPr/>
    </dgm:pt>
    <dgm:pt modelId="{3039E52E-2BC1-4297-B370-DF88CE844F97}" type="pres">
      <dgm:prSet presAssocID="{611A0857-8978-4B78-9248-13E1CCD88B60}" presName="text3" presStyleLbl="fgAcc3" presStyleIdx="7" presStyleCnt="8" custLinFactX="-19526" custLinFactY="59003" custLinFactNeighborX="-100000" custLinFactNeighborY="10000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5813D1B-77D9-4849-9F3D-AF91D2379AD3}" type="pres">
      <dgm:prSet presAssocID="{611A0857-8978-4B78-9248-13E1CCD88B60}" presName="hierChild4" presStyleCnt="0"/>
      <dgm:spPr/>
    </dgm:pt>
  </dgm:ptLst>
  <dgm:cxnLst>
    <dgm:cxn modelId="{5372CA2B-46B4-4946-85EE-5F2FFDD90D7B}" srcId="{A94DDC9E-02C0-404E-A90E-691409A89021}" destId="{AEA9DE63-FD54-448B-A838-1EDC1A83105F}" srcOrd="0" destOrd="0" parTransId="{ADCF174E-EB54-41B3-94BC-385B7AFFB137}" sibTransId="{66BA614F-6C1B-4E25-92B0-C5508604DBD5}"/>
    <dgm:cxn modelId="{684B5D07-CB36-4DFA-874F-AAB9B2A1333C}" srcId="{A6961193-784E-4F37-A335-2D6B30BFA061}" destId="{EF6CD3DC-D1D6-4C85-BA3B-5ACCB623B8AF}" srcOrd="0" destOrd="0" parTransId="{2E8DDA5D-9AF7-4F6D-BDBF-6449B9182D65}" sibTransId="{305B7457-012F-4215-9590-81D848A9B6E6}"/>
    <dgm:cxn modelId="{0F4BD20E-5B6C-4F5F-A8B8-05BA6DFC98C1}" srcId="{B8C2776E-9A35-4807-BB58-342E5AC1445F}" destId="{CED3547D-3483-4B3D-991C-D5BF0026D93A}" srcOrd="0" destOrd="0" parTransId="{EC43079A-40E8-42FF-A4D6-773A731A0F7A}" sibTransId="{00726656-1157-4D60-BF91-937CD4949466}"/>
    <dgm:cxn modelId="{89EB52CD-9013-42E5-8820-0CBF116A0DEF}" type="presOf" srcId="{EF6CD3DC-D1D6-4C85-BA3B-5ACCB623B8AF}" destId="{500AB82C-AF50-4FA0-BD25-BDD96F918B80}" srcOrd="0" destOrd="0" presId="urn:microsoft.com/office/officeart/2005/8/layout/hierarchy1"/>
    <dgm:cxn modelId="{FB921B71-EA1C-46E1-BCA1-45F11DCD2059}" type="presOf" srcId="{ECD4AE1F-4F99-49BD-88C0-A0C5F2896B46}" destId="{6EF70452-7444-46D4-BE9C-7551F4D86F51}" srcOrd="0" destOrd="0" presId="urn:microsoft.com/office/officeart/2005/8/layout/hierarchy1"/>
    <dgm:cxn modelId="{08ED6209-1833-4239-ADB2-16BAE5BE5B9B}" type="presOf" srcId="{DFD25794-C310-4E15-B6ED-3658DDEB8BDE}" destId="{03B35A88-4128-4542-AA9E-F62D57A9E569}" srcOrd="0" destOrd="0" presId="urn:microsoft.com/office/officeart/2005/8/layout/hierarchy1"/>
    <dgm:cxn modelId="{D14710C7-4BDC-4288-9834-652383E2A91E}" type="presOf" srcId="{CED3547D-3483-4B3D-991C-D5BF0026D93A}" destId="{5485E631-2854-4C1C-955D-2B4BA6F1554F}" srcOrd="0" destOrd="0" presId="urn:microsoft.com/office/officeart/2005/8/layout/hierarchy1"/>
    <dgm:cxn modelId="{B49FCCAD-AB93-4F20-8280-A9098A310C04}" srcId="{2FA75760-7A18-4C1E-9647-2C306E620B40}" destId="{B8C2776E-9A35-4807-BB58-342E5AC1445F}" srcOrd="1" destOrd="0" parTransId="{3259B297-CF00-41A3-952E-9B12C6F190D6}" sibTransId="{F98FA64D-7E2C-484F-80B2-1D7B4B058016}"/>
    <dgm:cxn modelId="{0BD3E8BD-B125-46DB-8754-CE872A4EB81F}" srcId="{2FA75760-7A18-4C1E-9647-2C306E620B40}" destId="{20CA8CA7-39CF-45BE-AD8D-E3C0CE6D5284}" srcOrd="0" destOrd="0" parTransId="{57BBC188-44FE-4D19-85D0-BB8CBB8BB79E}" sibTransId="{079BA8A7-EFCA-42A7-B91C-6D1AACFC4042}"/>
    <dgm:cxn modelId="{E626A739-0494-4F9C-A1D6-31B52B8E61F5}" srcId="{A6961193-784E-4F37-A335-2D6B30BFA061}" destId="{611A0857-8978-4B78-9248-13E1CCD88B60}" srcOrd="1" destOrd="0" parTransId="{ECD4AE1F-4F99-49BD-88C0-A0C5F2896B46}" sibTransId="{566F660B-4B52-44E6-87A2-46A8DAB19C20}"/>
    <dgm:cxn modelId="{086A5234-D091-43E8-A7B8-7AE4F6D43111}" srcId="{20CA8CA7-39CF-45BE-AD8D-E3C0CE6D5284}" destId="{CA44BA02-15B4-49C4-A8E4-67458231602C}" srcOrd="0" destOrd="0" parTransId="{A722DDFC-2ECB-4FBE-A2B4-57F56E7FEBB5}" sibTransId="{7A142E38-1E92-4E58-9390-77834D00D2CC}"/>
    <dgm:cxn modelId="{430CE6A8-5999-4137-A5C3-9E21F8DEE84A}" type="presOf" srcId="{80541B0C-D4B4-4781-9D21-58E02DFA568E}" destId="{FA9AB198-8219-48D9-AB59-6524B3BFCE7B}" srcOrd="0" destOrd="0" presId="urn:microsoft.com/office/officeart/2005/8/layout/hierarchy1"/>
    <dgm:cxn modelId="{D4398494-D64B-4A19-9BE2-133114764518}" type="presOf" srcId="{20CA8CA7-39CF-45BE-AD8D-E3C0CE6D5284}" destId="{F3EDCFB1-395E-4CC0-8D01-78092D27B867}" srcOrd="0" destOrd="0" presId="urn:microsoft.com/office/officeart/2005/8/layout/hierarchy1"/>
    <dgm:cxn modelId="{523A1308-5453-4B73-BF3B-0761F5946AB6}" type="presOf" srcId="{ADCF174E-EB54-41B3-94BC-385B7AFFB137}" destId="{6CC858B8-A866-4C23-8FD6-243AA66A8FA5}" srcOrd="0" destOrd="0" presId="urn:microsoft.com/office/officeart/2005/8/layout/hierarchy1"/>
    <dgm:cxn modelId="{795F1989-AA69-4337-8820-321ECB65C509}" type="presOf" srcId="{57BBC188-44FE-4D19-85D0-BB8CBB8BB79E}" destId="{CFEC2856-1DB4-4A78-9B29-EDAE1BE2D326}" srcOrd="0" destOrd="0" presId="urn:microsoft.com/office/officeart/2005/8/layout/hierarchy1"/>
    <dgm:cxn modelId="{6231702C-B2B7-4D98-AC46-7511432BC92A}" type="presOf" srcId="{A6961193-784E-4F37-A335-2D6B30BFA061}" destId="{79696720-4B26-457C-8AA9-876F2208A67D}" srcOrd="0" destOrd="0" presId="urn:microsoft.com/office/officeart/2005/8/layout/hierarchy1"/>
    <dgm:cxn modelId="{E4018C55-96AC-4F15-964C-B43AC09E590D}" type="presOf" srcId="{3259B297-CF00-41A3-952E-9B12C6F190D6}" destId="{6D2D367C-C009-4967-AF49-EB8638081217}" srcOrd="0" destOrd="0" presId="urn:microsoft.com/office/officeart/2005/8/layout/hierarchy1"/>
    <dgm:cxn modelId="{16A3B889-BA15-409B-95A8-8C52A97AF8F7}" srcId="{20CA8CA7-39CF-45BE-AD8D-E3C0CE6D5284}" destId="{DFD25794-C310-4E15-B6ED-3658DDEB8BDE}" srcOrd="1" destOrd="0" parTransId="{3936CC29-C4AA-4E01-8774-768254A1E0F6}" sibTransId="{EFC83852-7F47-4FD0-9944-27DF7A241B4D}"/>
    <dgm:cxn modelId="{BE357F69-C754-4A74-B4B6-2B8E01C1EC12}" type="presOf" srcId="{D999E9CD-F5F7-4715-BBAC-CC932A5F875C}" destId="{1825E01A-1DC3-41E6-90C6-35C8E2DE5A3B}" srcOrd="0" destOrd="0" presId="urn:microsoft.com/office/officeart/2005/8/layout/hierarchy1"/>
    <dgm:cxn modelId="{2E01BD0B-AF86-47B3-A71E-99E8C3D5CDA5}" srcId="{20CA8CA7-39CF-45BE-AD8D-E3C0CE6D5284}" destId="{80541B0C-D4B4-4781-9D21-58E02DFA568E}" srcOrd="2" destOrd="0" parTransId="{01092539-70AA-4B51-94F1-3A043444F533}" sibTransId="{49C98201-70A2-41C3-83F3-5C1D2A072FB6}"/>
    <dgm:cxn modelId="{7CE0E92B-4BE3-440F-8CC9-F2315B9531D6}" type="presOf" srcId="{AEA9DE63-FD54-448B-A838-1EDC1A83105F}" destId="{8A59FF44-9E54-4D96-B66D-C000DFA1C2B6}" srcOrd="0" destOrd="0" presId="urn:microsoft.com/office/officeart/2005/8/layout/hierarchy1"/>
    <dgm:cxn modelId="{6FAA095B-F629-4BB9-BA5A-D01BD1CA9B7C}" type="presOf" srcId="{2FA75760-7A18-4C1E-9647-2C306E620B40}" destId="{A86E3AC6-64E0-4143-8F05-9DDE154A59A2}" srcOrd="0" destOrd="0" presId="urn:microsoft.com/office/officeart/2005/8/layout/hierarchy1"/>
    <dgm:cxn modelId="{3FF7E3E0-2ECC-4685-B77C-AA57E13FE2BB}" type="presOf" srcId="{611A0857-8978-4B78-9248-13E1CCD88B60}" destId="{3039E52E-2BC1-4297-B370-DF88CE844F97}" srcOrd="0" destOrd="0" presId="urn:microsoft.com/office/officeart/2005/8/layout/hierarchy1"/>
    <dgm:cxn modelId="{C5BC441F-6C25-48E7-A59A-523AC81D3E58}" srcId="{D9D2D8D7-2DE7-47F7-979C-54383D6AB2F8}" destId="{2FA75760-7A18-4C1E-9647-2C306E620B40}" srcOrd="0" destOrd="0" parTransId="{F50B998C-4DFC-4D6F-834D-494E90A9508E}" sibTransId="{7B722E8A-7727-45F7-952C-905980585B75}"/>
    <dgm:cxn modelId="{701327B5-00C8-41D1-AFD8-BD54CCEC1E33}" type="presOf" srcId="{EC43079A-40E8-42FF-A4D6-773A731A0F7A}" destId="{3711FE7A-A0FE-4D63-9E32-97964135A60A}" srcOrd="0" destOrd="0" presId="urn:microsoft.com/office/officeart/2005/8/layout/hierarchy1"/>
    <dgm:cxn modelId="{E8C8F111-1A38-4FE1-83E2-24F2C4775815}" srcId="{2FA75760-7A18-4C1E-9647-2C306E620B40}" destId="{A94DDC9E-02C0-404E-A90E-691409A89021}" srcOrd="2" destOrd="0" parTransId="{33C9D662-9D6D-49DF-A245-C686F6B3D1E4}" sibTransId="{35BEB9C4-C158-4CE0-98C5-D15E831DC205}"/>
    <dgm:cxn modelId="{8F9FFCC1-2FC2-4FFD-99A4-1A18F7A48643}" type="presOf" srcId="{3936CC29-C4AA-4E01-8774-768254A1E0F6}" destId="{F2AF2896-3019-4C28-9585-2941C859ACEC}" srcOrd="0" destOrd="0" presId="urn:microsoft.com/office/officeart/2005/8/layout/hierarchy1"/>
    <dgm:cxn modelId="{A46085BA-6D96-404C-8246-455211AC3A6C}" srcId="{A94DDC9E-02C0-404E-A90E-691409A89021}" destId="{D999E9CD-F5F7-4715-BBAC-CC932A5F875C}" srcOrd="1" destOrd="0" parTransId="{3A75163A-7D73-45D1-935D-BFD9DED7CA8C}" sibTransId="{646E71A3-46AC-4255-9BFA-30B42C6BE3AD}"/>
    <dgm:cxn modelId="{6614DFCD-D5D2-47E1-B26B-7F547FA35706}" type="presOf" srcId="{01092539-70AA-4B51-94F1-3A043444F533}" destId="{5419F04E-5CEF-4768-9795-5DE4A9A6EF83}" srcOrd="0" destOrd="0" presId="urn:microsoft.com/office/officeart/2005/8/layout/hierarchy1"/>
    <dgm:cxn modelId="{4B453EC0-4897-4325-9394-92ADC371D610}" type="presOf" srcId="{68D45334-DC0E-4290-AE99-74DF07E1680C}" destId="{64635DEA-D156-4DF2-BC88-551368C5828A}" srcOrd="0" destOrd="0" presId="urn:microsoft.com/office/officeart/2005/8/layout/hierarchy1"/>
    <dgm:cxn modelId="{303A4085-1E71-44C9-BE38-A23B6E94A2ED}" type="presOf" srcId="{3A75163A-7D73-45D1-935D-BFD9DED7CA8C}" destId="{6A468E36-A4EB-4E24-8A5E-797E16FE43F3}" srcOrd="0" destOrd="0" presId="urn:microsoft.com/office/officeart/2005/8/layout/hierarchy1"/>
    <dgm:cxn modelId="{F1106E07-0F08-47D5-A72D-CBCCA835AE34}" type="presOf" srcId="{D9D2D8D7-2DE7-47F7-979C-54383D6AB2F8}" destId="{EA72C629-FF93-4D27-9032-B2B11E5A61CD}" srcOrd="0" destOrd="0" presId="urn:microsoft.com/office/officeart/2005/8/layout/hierarchy1"/>
    <dgm:cxn modelId="{E927DBB6-8AAF-41DF-AA16-EDD2CFB79C52}" type="presOf" srcId="{CA44BA02-15B4-49C4-A8E4-67458231602C}" destId="{7BD54D3B-EFF1-434C-8CC1-1B5DE70849E3}" srcOrd="0" destOrd="0" presId="urn:microsoft.com/office/officeart/2005/8/layout/hierarchy1"/>
    <dgm:cxn modelId="{D8FE26C7-1890-478F-B2B2-B506D34F27CF}" type="presOf" srcId="{A94DDC9E-02C0-404E-A90E-691409A89021}" destId="{DCC22479-B369-4FBA-AED2-46B68759EA17}" srcOrd="0" destOrd="0" presId="urn:microsoft.com/office/officeart/2005/8/layout/hierarchy1"/>
    <dgm:cxn modelId="{218FDA4B-43A1-4705-94EE-0AAA3E950ABA}" type="presOf" srcId="{2E8DDA5D-9AF7-4F6D-BDBF-6449B9182D65}" destId="{802B0DCE-5097-463C-8AB7-E8F551F3A441}" srcOrd="0" destOrd="0" presId="urn:microsoft.com/office/officeart/2005/8/layout/hierarchy1"/>
    <dgm:cxn modelId="{C05AB754-FD5F-4957-A075-FDAB2C0B1BF3}" type="presOf" srcId="{A722DDFC-2ECB-4FBE-A2B4-57F56E7FEBB5}" destId="{2860D5C4-48AE-4F8C-B430-6978F54D6426}" srcOrd="0" destOrd="0" presId="urn:microsoft.com/office/officeart/2005/8/layout/hierarchy1"/>
    <dgm:cxn modelId="{85913459-F95F-467C-9A2F-EE0FC99BA43E}" type="presOf" srcId="{B8C2776E-9A35-4807-BB58-342E5AC1445F}" destId="{CCBCADEF-BE06-4C1F-B119-7836EBF76C62}" srcOrd="0" destOrd="0" presId="urn:microsoft.com/office/officeart/2005/8/layout/hierarchy1"/>
    <dgm:cxn modelId="{9D599D18-43A2-46D6-8E60-F0D02B2F68AC}" srcId="{2FA75760-7A18-4C1E-9647-2C306E620B40}" destId="{A6961193-784E-4F37-A335-2D6B30BFA061}" srcOrd="3" destOrd="0" parTransId="{68D45334-DC0E-4290-AE99-74DF07E1680C}" sibTransId="{87C7E5B0-0C0E-4777-840E-F6025B6C9753}"/>
    <dgm:cxn modelId="{653CC93B-7F8A-4648-867E-11C8981F33EB}" type="presOf" srcId="{33C9D662-9D6D-49DF-A245-C686F6B3D1E4}" destId="{03EB1216-23CF-4948-B4E8-9D7454E6D104}" srcOrd="0" destOrd="0" presId="urn:microsoft.com/office/officeart/2005/8/layout/hierarchy1"/>
    <dgm:cxn modelId="{58A2E7B7-A173-437A-ACCB-2C94BF80C299}" type="presParOf" srcId="{EA72C629-FF93-4D27-9032-B2B11E5A61CD}" destId="{90B407AD-D739-4D07-9EA4-C8A9B933C29C}" srcOrd="0" destOrd="0" presId="urn:microsoft.com/office/officeart/2005/8/layout/hierarchy1"/>
    <dgm:cxn modelId="{192FEB95-94D4-4E48-A06C-E71997E29671}" type="presParOf" srcId="{90B407AD-D739-4D07-9EA4-C8A9B933C29C}" destId="{8D054472-15BC-4BD3-8782-405E10BCF8E9}" srcOrd="0" destOrd="0" presId="urn:microsoft.com/office/officeart/2005/8/layout/hierarchy1"/>
    <dgm:cxn modelId="{1028409C-9E99-43D5-AB9F-B3DAD4F3C4C8}" type="presParOf" srcId="{8D054472-15BC-4BD3-8782-405E10BCF8E9}" destId="{91CEB94C-CB7D-4363-A40A-596C396F8911}" srcOrd="0" destOrd="0" presId="urn:microsoft.com/office/officeart/2005/8/layout/hierarchy1"/>
    <dgm:cxn modelId="{97AD9BA8-482D-449A-B649-274BF8F6CCC0}" type="presParOf" srcId="{8D054472-15BC-4BD3-8782-405E10BCF8E9}" destId="{A86E3AC6-64E0-4143-8F05-9DDE154A59A2}" srcOrd="1" destOrd="0" presId="urn:microsoft.com/office/officeart/2005/8/layout/hierarchy1"/>
    <dgm:cxn modelId="{2FBBC104-B367-4980-89B4-FC1E40A5DB97}" type="presParOf" srcId="{90B407AD-D739-4D07-9EA4-C8A9B933C29C}" destId="{28C260E2-B5C0-41EA-B03F-A692E14D67A2}" srcOrd="1" destOrd="0" presId="urn:microsoft.com/office/officeart/2005/8/layout/hierarchy1"/>
    <dgm:cxn modelId="{41D3FC4F-4C0A-4805-B71E-342474607562}" type="presParOf" srcId="{28C260E2-B5C0-41EA-B03F-A692E14D67A2}" destId="{CFEC2856-1DB4-4A78-9B29-EDAE1BE2D326}" srcOrd="0" destOrd="0" presId="urn:microsoft.com/office/officeart/2005/8/layout/hierarchy1"/>
    <dgm:cxn modelId="{1988873A-6F33-41FD-B028-36E5AAA272C6}" type="presParOf" srcId="{28C260E2-B5C0-41EA-B03F-A692E14D67A2}" destId="{54E9242F-CC6F-414F-97AA-D52197F5F7E2}" srcOrd="1" destOrd="0" presId="urn:microsoft.com/office/officeart/2005/8/layout/hierarchy1"/>
    <dgm:cxn modelId="{5A1621E1-0F64-4844-B1ED-BD8F6DD7828F}" type="presParOf" srcId="{54E9242F-CC6F-414F-97AA-D52197F5F7E2}" destId="{AE3C16C9-0A87-4720-9CDA-3E01A1F76EDE}" srcOrd="0" destOrd="0" presId="urn:microsoft.com/office/officeart/2005/8/layout/hierarchy1"/>
    <dgm:cxn modelId="{BC2DD7AC-55BC-4617-B1A0-4BC62E404394}" type="presParOf" srcId="{AE3C16C9-0A87-4720-9CDA-3E01A1F76EDE}" destId="{B5A0E2A8-431C-44D3-A833-C22E77BF71A1}" srcOrd="0" destOrd="0" presId="urn:microsoft.com/office/officeart/2005/8/layout/hierarchy1"/>
    <dgm:cxn modelId="{CE510ACF-CF3A-4E1D-B054-658C6CBC541D}" type="presParOf" srcId="{AE3C16C9-0A87-4720-9CDA-3E01A1F76EDE}" destId="{F3EDCFB1-395E-4CC0-8D01-78092D27B867}" srcOrd="1" destOrd="0" presId="urn:microsoft.com/office/officeart/2005/8/layout/hierarchy1"/>
    <dgm:cxn modelId="{0C24CDA7-2F01-4C70-A420-2743A7B47542}" type="presParOf" srcId="{54E9242F-CC6F-414F-97AA-D52197F5F7E2}" destId="{FE3FAE73-DFB8-4E92-BA24-6A001211FB2A}" srcOrd="1" destOrd="0" presId="urn:microsoft.com/office/officeart/2005/8/layout/hierarchy1"/>
    <dgm:cxn modelId="{955BE37E-1F0E-4456-8A97-50670E6B8123}" type="presParOf" srcId="{FE3FAE73-DFB8-4E92-BA24-6A001211FB2A}" destId="{2860D5C4-48AE-4F8C-B430-6978F54D6426}" srcOrd="0" destOrd="0" presId="urn:microsoft.com/office/officeart/2005/8/layout/hierarchy1"/>
    <dgm:cxn modelId="{79CBC571-0817-48CC-9827-D321D007005D}" type="presParOf" srcId="{FE3FAE73-DFB8-4E92-BA24-6A001211FB2A}" destId="{112EB189-467C-489C-86C0-932E7734FC56}" srcOrd="1" destOrd="0" presId="urn:microsoft.com/office/officeart/2005/8/layout/hierarchy1"/>
    <dgm:cxn modelId="{C20E18D6-C645-4A78-96E0-84CFC1E83CF2}" type="presParOf" srcId="{112EB189-467C-489C-86C0-932E7734FC56}" destId="{3B19092A-F942-436D-95B8-A4952CC9CAAD}" srcOrd="0" destOrd="0" presId="urn:microsoft.com/office/officeart/2005/8/layout/hierarchy1"/>
    <dgm:cxn modelId="{D020ADAF-8F4A-4DE8-8643-57D8C2E2878E}" type="presParOf" srcId="{3B19092A-F942-436D-95B8-A4952CC9CAAD}" destId="{F8AA30DE-5952-49B6-B51F-191785B2AF82}" srcOrd="0" destOrd="0" presId="urn:microsoft.com/office/officeart/2005/8/layout/hierarchy1"/>
    <dgm:cxn modelId="{9BF80DE1-7671-4C65-8C3B-AB4676AD156B}" type="presParOf" srcId="{3B19092A-F942-436D-95B8-A4952CC9CAAD}" destId="{7BD54D3B-EFF1-434C-8CC1-1B5DE70849E3}" srcOrd="1" destOrd="0" presId="urn:microsoft.com/office/officeart/2005/8/layout/hierarchy1"/>
    <dgm:cxn modelId="{B81331A3-3CF6-4044-B532-2D180DED805E}" type="presParOf" srcId="{112EB189-467C-489C-86C0-932E7734FC56}" destId="{E3FE1FF1-50FF-4F02-8412-171B51A97C5A}" srcOrd="1" destOrd="0" presId="urn:microsoft.com/office/officeart/2005/8/layout/hierarchy1"/>
    <dgm:cxn modelId="{1A71BB07-F23A-48D3-AEED-6ECA34B165D0}" type="presParOf" srcId="{FE3FAE73-DFB8-4E92-BA24-6A001211FB2A}" destId="{F2AF2896-3019-4C28-9585-2941C859ACEC}" srcOrd="2" destOrd="0" presId="urn:microsoft.com/office/officeart/2005/8/layout/hierarchy1"/>
    <dgm:cxn modelId="{FF83DD52-B1EB-4175-8461-A2B9DDEE79CC}" type="presParOf" srcId="{FE3FAE73-DFB8-4E92-BA24-6A001211FB2A}" destId="{2101FF3E-9B89-4A60-BB06-CF1C935F8548}" srcOrd="3" destOrd="0" presId="urn:microsoft.com/office/officeart/2005/8/layout/hierarchy1"/>
    <dgm:cxn modelId="{51504C98-4A3D-4E84-89DC-65F393BA384D}" type="presParOf" srcId="{2101FF3E-9B89-4A60-BB06-CF1C935F8548}" destId="{2FF0D20D-7A40-470E-98E0-344A199302EA}" srcOrd="0" destOrd="0" presId="urn:microsoft.com/office/officeart/2005/8/layout/hierarchy1"/>
    <dgm:cxn modelId="{85DE8C1C-BF9B-4E0F-B467-F35123B5999A}" type="presParOf" srcId="{2FF0D20D-7A40-470E-98E0-344A199302EA}" destId="{B05CD14B-16BA-418B-90A0-80199B3C7E64}" srcOrd="0" destOrd="0" presId="urn:microsoft.com/office/officeart/2005/8/layout/hierarchy1"/>
    <dgm:cxn modelId="{77AAA7A8-205E-4C28-B1BB-6DF8FAADB7E5}" type="presParOf" srcId="{2FF0D20D-7A40-470E-98E0-344A199302EA}" destId="{03B35A88-4128-4542-AA9E-F62D57A9E569}" srcOrd="1" destOrd="0" presId="urn:microsoft.com/office/officeart/2005/8/layout/hierarchy1"/>
    <dgm:cxn modelId="{F5B5B6E2-4DC6-48C8-A96F-72F0FB16D05E}" type="presParOf" srcId="{2101FF3E-9B89-4A60-BB06-CF1C935F8548}" destId="{11C84A26-A580-4EAC-8C12-6383126FED96}" srcOrd="1" destOrd="0" presId="urn:microsoft.com/office/officeart/2005/8/layout/hierarchy1"/>
    <dgm:cxn modelId="{34F2FAF5-7598-446A-BEE5-938E57274F73}" type="presParOf" srcId="{FE3FAE73-DFB8-4E92-BA24-6A001211FB2A}" destId="{5419F04E-5CEF-4768-9795-5DE4A9A6EF83}" srcOrd="4" destOrd="0" presId="urn:microsoft.com/office/officeart/2005/8/layout/hierarchy1"/>
    <dgm:cxn modelId="{84B31B57-087D-482F-8B52-E62338B477C6}" type="presParOf" srcId="{FE3FAE73-DFB8-4E92-BA24-6A001211FB2A}" destId="{F7578C44-2C9D-4676-8B17-8732BBA0E1E2}" srcOrd="5" destOrd="0" presId="urn:microsoft.com/office/officeart/2005/8/layout/hierarchy1"/>
    <dgm:cxn modelId="{04418770-3144-4414-A644-B5D8AB87442F}" type="presParOf" srcId="{F7578C44-2C9D-4676-8B17-8732BBA0E1E2}" destId="{90B52DD9-6577-4152-ADB2-EF775D4784D3}" srcOrd="0" destOrd="0" presId="urn:microsoft.com/office/officeart/2005/8/layout/hierarchy1"/>
    <dgm:cxn modelId="{04BB2A8F-53DC-4BB3-A01C-8279FE464C88}" type="presParOf" srcId="{90B52DD9-6577-4152-ADB2-EF775D4784D3}" destId="{378AE0AE-A98F-4CE2-A2E6-EA1AAAFC9649}" srcOrd="0" destOrd="0" presId="urn:microsoft.com/office/officeart/2005/8/layout/hierarchy1"/>
    <dgm:cxn modelId="{AC2049B8-F3BA-42F0-8B7B-C60ED6C91A38}" type="presParOf" srcId="{90B52DD9-6577-4152-ADB2-EF775D4784D3}" destId="{FA9AB198-8219-48D9-AB59-6524B3BFCE7B}" srcOrd="1" destOrd="0" presId="urn:microsoft.com/office/officeart/2005/8/layout/hierarchy1"/>
    <dgm:cxn modelId="{1CBBC957-6C43-40DF-8425-DB1A5E08B25C}" type="presParOf" srcId="{F7578C44-2C9D-4676-8B17-8732BBA0E1E2}" destId="{DD57A47E-7F3F-4A45-BAEC-9D86C5BD860C}" srcOrd="1" destOrd="0" presId="urn:microsoft.com/office/officeart/2005/8/layout/hierarchy1"/>
    <dgm:cxn modelId="{977CF626-5A16-49BE-819A-E1AD1C824E4C}" type="presParOf" srcId="{28C260E2-B5C0-41EA-B03F-A692E14D67A2}" destId="{6D2D367C-C009-4967-AF49-EB8638081217}" srcOrd="2" destOrd="0" presId="urn:microsoft.com/office/officeart/2005/8/layout/hierarchy1"/>
    <dgm:cxn modelId="{18B54EAB-AD12-4892-ABC9-FCF33D7ADFBD}" type="presParOf" srcId="{28C260E2-B5C0-41EA-B03F-A692E14D67A2}" destId="{55F00A5F-57DA-4D27-AD5E-4E6025C9C8E0}" srcOrd="3" destOrd="0" presId="urn:microsoft.com/office/officeart/2005/8/layout/hierarchy1"/>
    <dgm:cxn modelId="{5947C868-7621-4034-BE63-C22DDE52139B}" type="presParOf" srcId="{55F00A5F-57DA-4D27-AD5E-4E6025C9C8E0}" destId="{98537001-C7ED-4F1D-A9E1-733EB74DFB9C}" srcOrd="0" destOrd="0" presId="urn:microsoft.com/office/officeart/2005/8/layout/hierarchy1"/>
    <dgm:cxn modelId="{2D282C17-F66C-4F26-828A-B80774A17187}" type="presParOf" srcId="{98537001-C7ED-4F1D-A9E1-733EB74DFB9C}" destId="{D19ABC71-DA53-44F1-A7CA-43C3D6D00B34}" srcOrd="0" destOrd="0" presId="urn:microsoft.com/office/officeart/2005/8/layout/hierarchy1"/>
    <dgm:cxn modelId="{3D799A6D-1C5D-49FF-95C5-48F4B61BBBA4}" type="presParOf" srcId="{98537001-C7ED-4F1D-A9E1-733EB74DFB9C}" destId="{CCBCADEF-BE06-4C1F-B119-7836EBF76C62}" srcOrd="1" destOrd="0" presId="urn:microsoft.com/office/officeart/2005/8/layout/hierarchy1"/>
    <dgm:cxn modelId="{00610510-079C-405C-B9EA-70DA1D288CAA}" type="presParOf" srcId="{55F00A5F-57DA-4D27-AD5E-4E6025C9C8E0}" destId="{33D3E12A-0082-4960-91D3-C9EB0EF219B8}" srcOrd="1" destOrd="0" presId="urn:microsoft.com/office/officeart/2005/8/layout/hierarchy1"/>
    <dgm:cxn modelId="{08B91A61-8304-4D59-A407-2CE885489F67}" type="presParOf" srcId="{33D3E12A-0082-4960-91D3-C9EB0EF219B8}" destId="{3711FE7A-A0FE-4D63-9E32-97964135A60A}" srcOrd="0" destOrd="0" presId="urn:microsoft.com/office/officeart/2005/8/layout/hierarchy1"/>
    <dgm:cxn modelId="{8E70033E-3BEF-47FF-B65B-0131AF6B19F5}" type="presParOf" srcId="{33D3E12A-0082-4960-91D3-C9EB0EF219B8}" destId="{3A2CA92E-FC69-4D83-9476-13C5738E3C17}" srcOrd="1" destOrd="0" presId="urn:microsoft.com/office/officeart/2005/8/layout/hierarchy1"/>
    <dgm:cxn modelId="{3CB2FB38-5799-449D-90E0-A130C1BFFA7B}" type="presParOf" srcId="{3A2CA92E-FC69-4D83-9476-13C5738E3C17}" destId="{8FF499D7-17CF-4DE9-A716-7B7555093ED3}" srcOrd="0" destOrd="0" presId="urn:microsoft.com/office/officeart/2005/8/layout/hierarchy1"/>
    <dgm:cxn modelId="{65BACD40-CE5C-4140-AD06-9645CE38CB82}" type="presParOf" srcId="{8FF499D7-17CF-4DE9-A716-7B7555093ED3}" destId="{1A0CF226-D5ED-48DA-BD18-3DA7C9044621}" srcOrd="0" destOrd="0" presId="urn:microsoft.com/office/officeart/2005/8/layout/hierarchy1"/>
    <dgm:cxn modelId="{D0D9737A-73F2-4DBF-8202-E711DC4A84BF}" type="presParOf" srcId="{8FF499D7-17CF-4DE9-A716-7B7555093ED3}" destId="{5485E631-2854-4C1C-955D-2B4BA6F1554F}" srcOrd="1" destOrd="0" presId="urn:microsoft.com/office/officeart/2005/8/layout/hierarchy1"/>
    <dgm:cxn modelId="{2527F6A7-C08E-45FC-9C26-824F5AADADBE}" type="presParOf" srcId="{3A2CA92E-FC69-4D83-9476-13C5738E3C17}" destId="{048AF4BE-743B-4A9F-A19E-EDEF1D338CF7}" srcOrd="1" destOrd="0" presId="urn:microsoft.com/office/officeart/2005/8/layout/hierarchy1"/>
    <dgm:cxn modelId="{8014FB2D-E7B1-41ED-88D5-CDB6AE1942D2}" type="presParOf" srcId="{28C260E2-B5C0-41EA-B03F-A692E14D67A2}" destId="{03EB1216-23CF-4948-B4E8-9D7454E6D104}" srcOrd="4" destOrd="0" presId="urn:microsoft.com/office/officeart/2005/8/layout/hierarchy1"/>
    <dgm:cxn modelId="{2CDB81EE-8822-49BC-9F1D-271054EF0349}" type="presParOf" srcId="{28C260E2-B5C0-41EA-B03F-A692E14D67A2}" destId="{68BB4F56-9572-4690-BF23-2923185A2F1E}" srcOrd="5" destOrd="0" presId="urn:microsoft.com/office/officeart/2005/8/layout/hierarchy1"/>
    <dgm:cxn modelId="{C839B985-10EB-43DB-9E5D-2E42FC25DFC1}" type="presParOf" srcId="{68BB4F56-9572-4690-BF23-2923185A2F1E}" destId="{4A0A5C0B-ACEC-46E2-9323-4DBA1CA1A653}" srcOrd="0" destOrd="0" presId="urn:microsoft.com/office/officeart/2005/8/layout/hierarchy1"/>
    <dgm:cxn modelId="{01F50C57-EA25-4463-A4F3-1A8DB3611282}" type="presParOf" srcId="{4A0A5C0B-ACEC-46E2-9323-4DBA1CA1A653}" destId="{FDE1F62F-B7E7-4B7D-86F4-C45FD5752533}" srcOrd="0" destOrd="0" presId="urn:microsoft.com/office/officeart/2005/8/layout/hierarchy1"/>
    <dgm:cxn modelId="{989B16EF-86BB-44B6-BDBD-705F5077FD81}" type="presParOf" srcId="{4A0A5C0B-ACEC-46E2-9323-4DBA1CA1A653}" destId="{DCC22479-B369-4FBA-AED2-46B68759EA17}" srcOrd="1" destOrd="0" presId="urn:microsoft.com/office/officeart/2005/8/layout/hierarchy1"/>
    <dgm:cxn modelId="{286E67D2-37F2-44CE-99BA-2C497B7031B2}" type="presParOf" srcId="{68BB4F56-9572-4690-BF23-2923185A2F1E}" destId="{CAF9CC26-82F4-4934-8E49-F81CFE808897}" srcOrd="1" destOrd="0" presId="urn:microsoft.com/office/officeart/2005/8/layout/hierarchy1"/>
    <dgm:cxn modelId="{F1ABFEA7-75C9-4FFD-B374-A6536884863F}" type="presParOf" srcId="{CAF9CC26-82F4-4934-8E49-F81CFE808897}" destId="{6CC858B8-A866-4C23-8FD6-243AA66A8FA5}" srcOrd="0" destOrd="0" presId="urn:microsoft.com/office/officeart/2005/8/layout/hierarchy1"/>
    <dgm:cxn modelId="{4BCBFB12-946E-4F81-929F-4094579CB4D7}" type="presParOf" srcId="{CAF9CC26-82F4-4934-8E49-F81CFE808897}" destId="{063DC84D-22C3-48BE-9A08-6A2CA1301D3D}" srcOrd="1" destOrd="0" presId="urn:microsoft.com/office/officeart/2005/8/layout/hierarchy1"/>
    <dgm:cxn modelId="{D655BA9D-4984-4043-B0C5-4E1BA62F3FBF}" type="presParOf" srcId="{063DC84D-22C3-48BE-9A08-6A2CA1301D3D}" destId="{E8BC1A25-7224-4B69-B8AC-B286B60E09E9}" srcOrd="0" destOrd="0" presId="urn:microsoft.com/office/officeart/2005/8/layout/hierarchy1"/>
    <dgm:cxn modelId="{A0F8DC14-D011-49DF-A52D-D6EDD2B6BD99}" type="presParOf" srcId="{E8BC1A25-7224-4B69-B8AC-B286B60E09E9}" destId="{EF5F4EDE-EBC4-4E30-956A-83746F831FE4}" srcOrd="0" destOrd="0" presId="urn:microsoft.com/office/officeart/2005/8/layout/hierarchy1"/>
    <dgm:cxn modelId="{9F0F8055-2132-4297-9F20-4CC567EAC971}" type="presParOf" srcId="{E8BC1A25-7224-4B69-B8AC-B286B60E09E9}" destId="{8A59FF44-9E54-4D96-B66D-C000DFA1C2B6}" srcOrd="1" destOrd="0" presId="urn:microsoft.com/office/officeart/2005/8/layout/hierarchy1"/>
    <dgm:cxn modelId="{1F7C2A31-5A8E-4B21-8BEC-338A8BCE7A3F}" type="presParOf" srcId="{063DC84D-22C3-48BE-9A08-6A2CA1301D3D}" destId="{57E0EF78-D5ED-44E1-B68D-AA2865E9C0D8}" srcOrd="1" destOrd="0" presId="urn:microsoft.com/office/officeart/2005/8/layout/hierarchy1"/>
    <dgm:cxn modelId="{BE7AFBDF-5721-464C-854A-DCC21BDA4C2A}" type="presParOf" srcId="{CAF9CC26-82F4-4934-8E49-F81CFE808897}" destId="{6A468E36-A4EB-4E24-8A5E-797E16FE43F3}" srcOrd="2" destOrd="0" presId="urn:microsoft.com/office/officeart/2005/8/layout/hierarchy1"/>
    <dgm:cxn modelId="{C745E02C-9A3D-4F3E-986E-AF018EC8BB84}" type="presParOf" srcId="{CAF9CC26-82F4-4934-8E49-F81CFE808897}" destId="{F6761CFA-0232-4840-B525-B3FB5F084289}" srcOrd="3" destOrd="0" presId="urn:microsoft.com/office/officeart/2005/8/layout/hierarchy1"/>
    <dgm:cxn modelId="{E049689B-BDE7-4CAA-BC1D-750339B2F5F1}" type="presParOf" srcId="{F6761CFA-0232-4840-B525-B3FB5F084289}" destId="{848D7C5F-320C-441A-8B6E-28B7BE7546F1}" srcOrd="0" destOrd="0" presId="urn:microsoft.com/office/officeart/2005/8/layout/hierarchy1"/>
    <dgm:cxn modelId="{4FF8C460-AF1B-4727-8365-387BD23A7F7E}" type="presParOf" srcId="{848D7C5F-320C-441A-8B6E-28B7BE7546F1}" destId="{4AA5643C-F483-4B9A-9D61-F0401F7A3B5C}" srcOrd="0" destOrd="0" presId="urn:microsoft.com/office/officeart/2005/8/layout/hierarchy1"/>
    <dgm:cxn modelId="{64C9197F-0C21-4265-B660-E57C1D4A45A1}" type="presParOf" srcId="{848D7C5F-320C-441A-8B6E-28B7BE7546F1}" destId="{1825E01A-1DC3-41E6-90C6-35C8E2DE5A3B}" srcOrd="1" destOrd="0" presId="urn:microsoft.com/office/officeart/2005/8/layout/hierarchy1"/>
    <dgm:cxn modelId="{C0170E24-D447-4D27-9283-D24F1FB6837C}" type="presParOf" srcId="{F6761CFA-0232-4840-B525-B3FB5F084289}" destId="{A36CD0DC-1130-4CC2-BC8C-7AB144F160C7}" srcOrd="1" destOrd="0" presId="urn:microsoft.com/office/officeart/2005/8/layout/hierarchy1"/>
    <dgm:cxn modelId="{51F9C295-C9A7-49E6-92DF-E2589DDC8AB3}" type="presParOf" srcId="{28C260E2-B5C0-41EA-B03F-A692E14D67A2}" destId="{64635DEA-D156-4DF2-BC88-551368C5828A}" srcOrd="6" destOrd="0" presId="urn:microsoft.com/office/officeart/2005/8/layout/hierarchy1"/>
    <dgm:cxn modelId="{E0CE9971-86F6-4A65-BE4A-36F1337166DC}" type="presParOf" srcId="{28C260E2-B5C0-41EA-B03F-A692E14D67A2}" destId="{0E3C0EA2-E4D2-446A-B7AF-16C90F240C2E}" srcOrd="7" destOrd="0" presId="urn:microsoft.com/office/officeart/2005/8/layout/hierarchy1"/>
    <dgm:cxn modelId="{CD89C17C-23A8-4C74-8876-B00ADCF124DF}" type="presParOf" srcId="{0E3C0EA2-E4D2-446A-B7AF-16C90F240C2E}" destId="{674F624F-21D2-4FE0-BDA5-046E2FC8F481}" srcOrd="0" destOrd="0" presId="urn:microsoft.com/office/officeart/2005/8/layout/hierarchy1"/>
    <dgm:cxn modelId="{977E90FB-5305-4E9B-9326-31A11CE6F368}" type="presParOf" srcId="{674F624F-21D2-4FE0-BDA5-046E2FC8F481}" destId="{A2EDEB1E-7989-4BBF-888C-F10FC68718AE}" srcOrd="0" destOrd="0" presId="urn:microsoft.com/office/officeart/2005/8/layout/hierarchy1"/>
    <dgm:cxn modelId="{581B654D-50AD-4E25-9BAF-A35567EA0757}" type="presParOf" srcId="{674F624F-21D2-4FE0-BDA5-046E2FC8F481}" destId="{79696720-4B26-457C-8AA9-876F2208A67D}" srcOrd="1" destOrd="0" presId="urn:microsoft.com/office/officeart/2005/8/layout/hierarchy1"/>
    <dgm:cxn modelId="{BF0BF5DB-B1E1-4B82-832F-7ABD591BABD0}" type="presParOf" srcId="{0E3C0EA2-E4D2-446A-B7AF-16C90F240C2E}" destId="{4D921470-3603-4C8A-AE49-573075075D19}" srcOrd="1" destOrd="0" presId="urn:microsoft.com/office/officeart/2005/8/layout/hierarchy1"/>
    <dgm:cxn modelId="{0C905150-30DB-4719-8E83-CD49584BD886}" type="presParOf" srcId="{4D921470-3603-4C8A-AE49-573075075D19}" destId="{802B0DCE-5097-463C-8AB7-E8F551F3A441}" srcOrd="0" destOrd="0" presId="urn:microsoft.com/office/officeart/2005/8/layout/hierarchy1"/>
    <dgm:cxn modelId="{57B1DBC2-BCC6-45D7-977F-FF4563A56E7F}" type="presParOf" srcId="{4D921470-3603-4C8A-AE49-573075075D19}" destId="{B7F6133B-A973-4011-9613-999214D9A25F}" srcOrd="1" destOrd="0" presId="urn:microsoft.com/office/officeart/2005/8/layout/hierarchy1"/>
    <dgm:cxn modelId="{CFA9A74D-0AAE-425D-BD37-A349177D1D30}" type="presParOf" srcId="{B7F6133B-A973-4011-9613-999214D9A25F}" destId="{17202387-1C26-454E-B498-B133100B581A}" srcOrd="0" destOrd="0" presId="urn:microsoft.com/office/officeart/2005/8/layout/hierarchy1"/>
    <dgm:cxn modelId="{FECDA23E-BC36-4269-A1AF-F8FFD048A701}" type="presParOf" srcId="{17202387-1C26-454E-B498-B133100B581A}" destId="{B2E1E228-8210-46B3-9FFC-1BF7204072A9}" srcOrd="0" destOrd="0" presId="urn:microsoft.com/office/officeart/2005/8/layout/hierarchy1"/>
    <dgm:cxn modelId="{68E60512-31AF-4E2F-80AC-515E0F0337F0}" type="presParOf" srcId="{17202387-1C26-454E-B498-B133100B581A}" destId="{500AB82C-AF50-4FA0-BD25-BDD96F918B80}" srcOrd="1" destOrd="0" presId="urn:microsoft.com/office/officeart/2005/8/layout/hierarchy1"/>
    <dgm:cxn modelId="{A7A7D454-2135-4C3D-BBF7-3D4B7CE4AAB6}" type="presParOf" srcId="{B7F6133B-A973-4011-9613-999214D9A25F}" destId="{88AD6B84-B986-4FDA-929B-1AB097FF21CD}" srcOrd="1" destOrd="0" presId="urn:microsoft.com/office/officeart/2005/8/layout/hierarchy1"/>
    <dgm:cxn modelId="{33EF93FF-8337-4778-BF16-66BAA75018CC}" type="presParOf" srcId="{4D921470-3603-4C8A-AE49-573075075D19}" destId="{6EF70452-7444-46D4-BE9C-7551F4D86F51}" srcOrd="2" destOrd="0" presId="urn:microsoft.com/office/officeart/2005/8/layout/hierarchy1"/>
    <dgm:cxn modelId="{DA3AF68A-8D5C-4B2D-9B33-D41C3FB84E39}" type="presParOf" srcId="{4D921470-3603-4C8A-AE49-573075075D19}" destId="{705CD211-BEF2-4638-BF32-F6F7F0284298}" srcOrd="3" destOrd="0" presId="urn:microsoft.com/office/officeart/2005/8/layout/hierarchy1"/>
    <dgm:cxn modelId="{30482C9D-FC39-446D-AB04-326E249E698F}" type="presParOf" srcId="{705CD211-BEF2-4638-BF32-F6F7F0284298}" destId="{C783B41B-8126-4247-B5F6-457EC010A56F}" srcOrd="0" destOrd="0" presId="urn:microsoft.com/office/officeart/2005/8/layout/hierarchy1"/>
    <dgm:cxn modelId="{49F35D4E-9C96-4DAD-84EF-F75776FB7F0B}" type="presParOf" srcId="{C783B41B-8126-4247-B5F6-457EC010A56F}" destId="{5630E4F2-11AF-4E78-A6D0-91E683A3891C}" srcOrd="0" destOrd="0" presId="urn:microsoft.com/office/officeart/2005/8/layout/hierarchy1"/>
    <dgm:cxn modelId="{A49B4064-BB70-42B1-B02E-72827E4C7F7C}" type="presParOf" srcId="{C783B41B-8126-4247-B5F6-457EC010A56F}" destId="{3039E52E-2BC1-4297-B370-DF88CE844F97}" srcOrd="1" destOrd="0" presId="urn:microsoft.com/office/officeart/2005/8/layout/hierarchy1"/>
    <dgm:cxn modelId="{EA0AF0D3-A583-46B5-AC56-F6CB0D0D4B57}" type="presParOf" srcId="{705CD211-BEF2-4638-BF32-F6F7F0284298}" destId="{55813D1B-77D9-4849-9F3D-AF91D2379AD3}" srcOrd="1" destOrd="0" presId="urn:microsoft.com/office/officeart/2005/8/layout/hierarchy1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F70452-7444-46D4-BE9C-7551F4D86F51}">
      <dsp:nvSpPr>
        <dsp:cNvPr id="0" name=""/>
        <dsp:cNvSpPr/>
      </dsp:nvSpPr>
      <dsp:spPr>
        <a:xfrm>
          <a:off x="7371499" y="4427984"/>
          <a:ext cx="547605" cy="1219144"/>
        </a:xfrm>
        <a:custGeom>
          <a:avLst/>
          <a:gdLst/>
          <a:ahLst/>
          <a:cxnLst/>
          <a:rect l="0" t="0" r="0" b="0"/>
          <a:pathLst>
            <a:path>
              <a:moveTo>
                <a:pt x="547605" y="0"/>
              </a:moveTo>
              <a:lnTo>
                <a:pt x="547605" y="1132301"/>
              </a:lnTo>
              <a:lnTo>
                <a:pt x="0" y="1132301"/>
              </a:lnTo>
              <a:lnTo>
                <a:pt x="0" y="1219144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02B0DCE-5097-463C-8AB7-E8F551F3A441}">
      <dsp:nvSpPr>
        <dsp:cNvPr id="0" name=""/>
        <dsp:cNvSpPr/>
      </dsp:nvSpPr>
      <dsp:spPr>
        <a:xfrm>
          <a:off x="7346224" y="4427984"/>
          <a:ext cx="572880" cy="272639"/>
        </a:xfrm>
        <a:custGeom>
          <a:avLst/>
          <a:gdLst/>
          <a:ahLst/>
          <a:cxnLst/>
          <a:rect l="0" t="0" r="0" b="0"/>
          <a:pathLst>
            <a:path>
              <a:moveTo>
                <a:pt x="572880" y="0"/>
              </a:moveTo>
              <a:lnTo>
                <a:pt x="572880" y="185795"/>
              </a:lnTo>
              <a:lnTo>
                <a:pt x="0" y="185795"/>
              </a:lnTo>
              <a:lnTo>
                <a:pt x="0" y="272639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4635DEA-D156-4DF2-BC88-551368C5828A}">
      <dsp:nvSpPr>
        <dsp:cNvPr id="0" name=""/>
        <dsp:cNvSpPr/>
      </dsp:nvSpPr>
      <dsp:spPr>
        <a:xfrm>
          <a:off x="4768260" y="3560069"/>
          <a:ext cx="3150844" cy="2726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5795"/>
              </a:lnTo>
              <a:lnTo>
                <a:pt x="3150844" y="185795"/>
              </a:lnTo>
              <a:lnTo>
                <a:pt x="3150844" y="272639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A468E36-A4EB-4E24-8A5E-797E16FE43F3}">
      <dsp:nvSpPr>
        <dsp:cNvPr id="0" name=""/>
        <dsp:cNvSpPr/>
      </dsp:nvSpPr>
      <dsp:spPr>
        <a:xfrm>
          <a:off x="4980898" y="4427984"/>
          <a:ext cx="646683" cy="1301578"/>
        </a:xfrm>
        <a:custGeom>
          <a:avLst/>
          <a:gdLst/>
          <a:ahLst/>
          <a:cxnLst/>
          <a:rect l="0" t="0" r="0" b="0"/>
          <a:pathLst>
            <a:path>
              <a:moveTo>
                <a:pt x="646683" y="0"/>
              </a:moveTo>
              <a:lnTo>
                <a:pt x="646683" y="1214734"/>
              </a:lnTo>
              <a:lnTo>
                <a:pt x="0" y="1214734"/>
              </a:lnTo>
              <a:lnTo>
                <a:pt x="0" y="1301578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CC858B8-A866-4C23-8FD6-243AA66A8FA5}">
      <dsp:nvSpPr>
        <dsp:cNvPr id="0" name=""/>
        <dsp:cNvSpPr/>
      </dsp:nvSpPr>
      <dsp:spPr>
        <a:xfrm>
          <a:off x="5054700" y="4427984"/>
          <a:ext cx="572880" cy="272639"/>
        </a:xfrm>
        <a:custGeom>
          <a:avLst/>
          <a:gdLst/>
          <a:ahLst/>
          <a:cxnLst/>
          <a:rect l="0" t="0" r="0" b="0"/>
          <a:pathLst>
            <a:path>
              <a:moveTo>
                <a:pt x="572880" y="0"/>
              </a:moveTo>
              <a:lnTo>
                <a:pt x="572880" y="185795"/>
              </a:lnTo>
              <a:lnTo>
                <a:pt x="0" y="185795"/>
              </a:lnTo>
              <a:lnTo>
                <a:pt x="0" y="272639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3EB1216-23CF-4948-B4E8-9D7454E6D104}">
      <dsp:nvSpPr>
        <dsp:cNvPr id="0" name=""/>
        <dsp:cNvSpPr/>
      </dsp:nvSpPr>
      <dsp:spPr>
        <a:xfrm>
          <a:off x="4768260" y="3560069"/>
          <a:ext cx="859321" cy="2726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5795"/>
              </a:lnTo>
              <a:lnTo>
                <a:pt x="859321" y="185795"/>
              </a:lnTo>
              <a:lnTo>
                <a:pt x="859321" y="272639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711FE7A-A0FE-4D63-9E32-97964135A60A}">
      <dsp:nvSpPr>
        <dsp:cNvPr id="0" name=""/>
        <dsp:cNvSpPr/>
      </dsp:nvSpPr>
      <dsp:spPr>
        <a:xfrm>
          <a:off x="3366843" y="4523746"/>
          <a:ext cx="91440" cy="319124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19124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D2D367C-C009-4967-AF49-EB8638081217}">
      <dsp:nvSpPr>
        <dsp:cNvPr id="0" name=""/>
        <dsp:cNvSpPr/>
      </dsp:nvSpPr>
      <dsp:spPr>
        <a:xfrm>
          <a:off x="3412563" y="3560069"/>
          <a:ext cx="1355696" cy="368401"/>
        </a:xfrm>
        <a:custGeom>
          <a:avLst/>
          <a:gdLst/>
          <a:ahLst/>
          <a:cxnLst/>
          <a:rect l="0" t="0" r="0" b="0"/>
          <a:pathLst>
            <a:path>
              <a:moveTo>
                <a:pt x="1355696" y="0"/>
              </a:moveTo>
              <a:lnTo>
                <a:pt x="1355696" y="281557"/>
              </a:lnTo>
              <a:lnTo>
                <a:pt x="0" y="281557"/>
              </a:lnTo>
              <a:lnTo>
                <a:pt x="0" y="368401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419F04E-5CEF-4768-9795-5DE4A9A6EF83}">
      <dsp:nvSpPr>
        <dsp:cNvPr id="0" name=""/>
        <dsp:cNvSpPr/>
      </dsp:nvSpPr>
      <dsp:spPr>
        <a:xfrm>
          <a:off x="516964" y="4427984"/>
          <a:ext cx="1100450" cy="2178663"/>
        </a:xfrm>
        <a:custGeom>
          <a:avLst/>
          <a:gdLst/>
          <a:ahLst/>
          <a:cxnLst/>
          <a:rect l="0" t="0" r="0" b="0"/>
          <a:pathLst>
            <a:path>
              <a:moveTo>
                <a:pt x="1100450" y="0"/>
              </a:moveTo>
              <a:lnTo>
                <a:pt x="1100450" y="2091819"/>
              </a:lnTo>
              <a:lnTo>
                <a:pt x="0" y="2091819"/>
              </a:lnTo>
              <a:lnTo>
                <a:pt x="0" y="2178663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2AF2896-3019-4C28-9585-2941C859ACEC}">
      <dsp:nvSpPr>
        <dsp:cNvPr id="0" name=""/>
        <dsp:cNvSpPr/>
      </dsp:nvSpPr>
      <dsp:spPr>
        <a:xfrm>
          <a:off x="448520" y="4427984"/>
          <a:ext cx="1168895" cy="1088969"/>
        </a:xfrm>
        <a:custGeom>
          <a:avLst/>
          <a:gdLst/>
          <a:ahLst/>
          <a:cxnLst/>
          <a:rect l="0" t="0" r="0" b="0"/>
          <a:pathLst>
            <a:path>
              <a:moveTo>
                <a:pt x="1168895" y="0"/>
              </a:moveTo>
              <a:lnTo>
                <a:pt x="1168895" y="1002126"/>
              </a:lnTo>
              <a:lnTo>
                <a:pt x="0" y="1002126"/>
              </a:lnTo>
              <a:lnTo>
                <a:pt x="0" y="1088969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860D5C4-48AE-4F8C-B430-6978F54D6426}">
      <dsp:nvSpPr>
        <dsp:cNvPr id="0" name=""/>
        <dsp:cNvSpPr/>
      </dsp:nvSpPr>
      <dsp:spPr>
        <a:xfrm>
          <a:off x="471654" y="4427984"/>
          <a:ext cx="1145761" cy="272639"/>
        </a:xfrm>
        <a:custGeom>
          <a:avLst/>
          <a:gdLst/>
          <a:ahLst/>
          <a:cxnLst/>
          <a:rect l="0" t="0" r="0" b="0"/>
          <a:pathLst>
            <a:path>
              <a:moveTo>
                <a:pt x="1145761" y="0"/>
              </a:moveTo>
              <a:lnTo>
                <a:pt x="1145761" y="185795"/>
              </a:lnTo>
              <a:lnTo>
                <a:pt x="0" y="185795"/>
              </a:lnTo>
              <a:lnTo>
                <a:pt x="0" y="272639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FEC2856-1DB4-4A78-9B29-EDAE1BE2D326}">
      <dsp:nvSpPr>
        <dsp:cNvPr id="0" name=""/>
        <dsp:cNvSpPr/>
      </dsp:nvSpPr>
      <dsp:spPr>
        <a:xfrm>
          <a:off x="1617415" y="3560069"/>
          <a:ext cx="3150844" cy="272639"/>
        </a:xfrm>
        <a:custGeom>
          <a:avLst/>
          <a:gdLst/>
          <a:ahLst/>
          <a:cxnLst/>
          <a:rect l="0" t="0" r="0" b="0"/>
          <a:pathLst>
            <a:path>
              <a:moveTo>
                <a:pt x="3150844" y="0"/>
              </a:moveTo>
              <a:lnTo>
                <a:pt x="3150844" y="185795"/>
              </a:lnTo>
              <a:lnTo>
                <a:pt x="0" y="185795"/>
              </a:lnTo>
              <a:lnTo>
                <a:pt x="0" y="272639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CEB94C-CB7D-4363-A40A-596C396F8911}">
      <dsp:nvSpPr>
        <dsp:cNvPr id="0" name=""/>
        <dsp:cNvSpPr/>
      </dsp:nvSpPr>
      <dsp:spPr>
        <a:xfrm>
          <a:off x="4086843" y="2377549"/>
          <a:ext cx="1362833" cy="118252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86E3AC6-64E0-4143-8F05-9DDE154A59A2}">
      <dsp:nvSpPr>
        <dsp:cNvPr id="0" name=""/>
        <dsp:cNvSpPr/>
      </dsp:nvSpPr>
      <dsp:spPr>
        <a:xfrm>
          <a:off x="4191003" y="2476501"/>
          <a:ext cx="1362833" cy="118252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TI Innovation Robot</a:t>
          </a:r>
          <a:endParaRPr lang="en-US" sz="1100" kern="1200" dirty="0"/>
        </a:p>
      </dsp:txBody>
      <dsp:txXfrm>
        <a:off x="4225638" y="2511136"/>
        <a:ext cx="1293563" cy="1113250"/>
      </dsp:txXfrm>
    </dsp:sp>
    <dsp:sp modelId="{B5A0E2A8-431C-44D3-A833-C22E77BF71A1}">
      <dsp:nvSpPr>
        <dsp:cNvPr id="0" name=""/>
        <dsp:cNvSpPr/>
      </dsp:nvSpPr>
      <dsp:spPr>
        <a:xfrm>
          <a:off x="1148695" y="3832708"/>
          <a:ext cx="937441" cy="59527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3EDCFB1-395E-4CC0-8D01-78092D27B867}">
      <dsp:nvSpPr>
        <dsp:cNvPr id="0" name=""/>
        <dsp:cNvSpPr/>
      </dsp:nvSpPr>
      <dsp:spPr>
        <a:xfrm>
          <a:off x="1252855" y="3931660"/>
          <a:ext cx="937441" cy="59527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Performance 50%</a:t>
          </a:r>
          <a:endParaRPr lang="en-US" sz="1100" kern="1200" dirty="0"/>
        </a:p>
      </dsp:txBody>
      <dsp:txXfrm>
        <a:off x="1270290" y="3949095"/>
        <a:ext cx="902571" cy="560405"/>
      </dsp:txXfrm>
    </dsp:sp>
    <dsp:sp modelId="{F8AA30DE-5952-49B6-B51F-191785B2AF82}">
      <dsp:nvSpPr>
        <dsp:cNvPr id="0" name=""/>
        <dsp:cNvSpPr/>
      </dsp:nvSpPr>
      <dsp:spPr>
        <a:xfrm>
          <a:off x="2933" y="4700623"/>
          <a:ext cx="937441" cy="59527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D54D3B-EFF1-434C-8CC1-1B5DE70849E3}">
      <dsp:nvSpPr>
        <dsp:cNvPr id="0" name=""/>
        <dsp:cNvSpPr/>
      </dsp:nvSpPr>
      <dsp:spPr>
        <a:xfrm>
          <a:off x="107093" y="4799575"/>
          <a:ext cx="937441" cy="59527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Battery Life 33.33%</a:t>
          </a:r>
          <a:endParaRPr lang="en-US" sz="1100" kern="1200" dirty="0"/>
        </a:p>
      </dsp:txBody>
      <dsp:txXfrm>
        <a:off x="124528" y="4817010"/>
        <a:ext cx="902571" cy="560405"/>
      </dsp:txXfrm>
    </dsp:sp>
    <dsp:sp modelId="{B05CD14B-16BA-418B-90A0-80199B3C7E64}">
      <dsp:nvSpPr>
        <dsp:cNvPr id="0" name=""/>
        <dsp:cNvSpPr/>
      </dsp:nvSpPr>
      <dsp:spPr>
        <a:xfrm>
          <a:off x="-20200" y="5516954"/>
          <a:ext cx="937441" cy="59527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3B35A88-4128-4542-AA9E-F62D57A9E569}">
      <dsp:nvSpPr>
        <dsp:cNvPr id="0" name=""/>
        <dsp:cNvSpPr/>
      </dsp:nvSpPr>
      <dsp:spPr>
        <a:xfrm>
          <a:off x="83959" y="5615906"/>
          <a:ext cx="937441" cy="59527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Video Quality 33.33%</a:t>
          </a:r>
          <a:endParaRPr lang="en-US" sz="1100" kern="1200" dirty="0"/>
        </a:p>
      </dsp:txBody>
      <dsp:txXfrm>
        <a:off x="101394" y="5633341"/>
        <a:ext cx="902571" cy="560405"/>
      </dsp:txXfrm>
    </dsp:sp>
    <dsp:sp modelId="{378AE0AE-A98F-4CE2-A2E6-EA1AAAFC9649}">
      <dsp:nvSpPr>
        <dsp:cNvPr id="0" name=""/>
        <dsp:cNvSpPr/>
      </dsp:nvSpPr>
      <dsp:spPr>
        <a:xfrm>
          <a:off x="48244" y="6606647"/>
          <a:ext cx="937441" cy="59527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9AB198-8219-48D9-AB59-6524B3BFCE7B}">
      <dsp:nvSpPr>
        <dsp:cNvPr id="0" name=""/>
        <dsp:cNvSpPr/>
      </dsp:nvSpPr>
      <dsp:spPr>
        <a:xfrm>
          <a:off x="152404" y="6705599"/>
          <a:ext cx="937441" cy="59527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Connectivity 33.33%</a:t>
          </a:r>
          <a:endParaRPr lang="en-US" sz="1100" kern="1200" dirty="0"/>
        </a:p>
      </dsp:txBody>
      <dsp:txXfrm>
        <a:off x="169839" y="6723034"/>
        <a:ext cx="902571" cy="560405"/>
      </dsp:txXfrm>
    </dsp:sp>
    <dsp:sp modelId="{D19ABC71-DA53-44F1-A7CA-43C3D6D00B34}">
      <dsp:nvSpPr>
        <dsp:cNvPr id="0" name=""/>
        <dsp:cNvSpPr/>
      </dsp:nvSpPr>
      <dsp:spPr>
        <a:xfrm>
          <a:off x="2943843" y="3928470"/>
          <a:ext cx="937441" cy="59527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BCADEF-BE06-4C1F-B119-7836EBF76C62}">
      <dsp:nvSpPr>
        <dsp:cNvPr id="0" name=""/>
        <dsp:cNvSpPr/>
      </dsp:nvSpPr>
      <dsp:spPr>
        <a:xfrm>
          <a:off x="3048003" y="4027422"/>
          <a:ext cx="937441" cy="59527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Aesthetics 1%</a:t>
          </a:r>
          <a:endParaRPr lang="en-US" sz="1100" kern="1200" dirty="0"/>
        </a:p>
      </dsp:txBody>
      <dsp:txXfrm>
        <a:off x="3065438" y="4044857"/>
        <a:ext cx="902571" cy="560405"/>
      </dsp:txXfrm>
    </dsp:sp>
    <dsp:sp modelId="{1A0CF226-D5ED-48DA-BD18-3DA7C9044621}">
      <dsp:nvSpPr>
        <dsp:cNvPr id="0" name=""/>
        <dsp:cNvSpPr/>
      </dsp:nvSpPr>
      <dsp:spPr>
        <a:xfrm>
          <a:off x="2943843" y="4842870"/>
          <a:ext cx="937441" cy="59527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485E631-2854-4C1C-955D-2B4BA6F1554F}">
      <dsp:nvSpPr>
        <dsp:cNvPr id="0" name=""/>
        <dsp:cNvSpPr/>
      </dsp:nvSpPr>
      <dsp:spPr>
        <a:xfrm>
          <a:off x="3048003" y="4941822"/>
          <a:ext cx="937441" cy="59527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Case Design 100%</a:t>
          </a:r>
          <a:endParaRPr lang="en-US" sz="1100" kern="1200" dirty="0"/>
        </a:p>
      </dsp:txBody>
      <dsp:txXfrm>
        <a:off x="3065438" y="4959257"/>
        <a:ext cx="902571" cy="560405"/>
      </dsp:txXfrm>
    </dsp:sp>
    <dsp:sp modelId="{FDE1F62F-B7E7-4B7D-86F4-C45FD5752533}">
      <dsp:nvSpPr>
        <dsp:cNvPr id="0" name=""/>
        <dsp:cNvSpPr/>
      </dsp:nvSpPr>
      <dsp:spPr>
        <a:xfrm>
          <a:off x="5158860" y="3832708"/>
          <a:ext cx="937441" cy="59527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C22479-B369-4FBA-AED2-46B68759EA17}">
      <dsp:nvSpPr>
        <dsp:cNvPr id="0" name=""/>
        <dsp:cNvSpPr/>
      </dsp:nvSpPr>
      <dsp:spPr>
        <a:xfrm>
          <a:off x="5263021" y="3931660"/>
          <a:ext cx="937441" cy="59527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Easy-To-Use 29%</a:t>
          </a:r>
          <a:endParaRPr lang="en-US" sz="1100" kern="1200" dirty="0"/>
        </a:p>
      </dsp:txBody>
      <dsp:txXfrm>
        <a:off x="5280456" y="3949095"/>
        <a:ext cx="902571" cy="560405"/>
      </dsp:txXfrm>
    </dsp:sp>
    <dsp:sp modelId="{EF5F4EDE-EBC4-4E30-956A-83746F831FE4}">
      <dsp:nvSpPr>
        <dsp:cNvPr id="0" name=""/>
        <dsp:cNvSpPr/>
      </dsp:nvSpPr>
      <dsp:spPr>
        <a:xfrm>
          <a:off x="4585980" y="4700623"/>
          <a:ext cx="937441" cy="59527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59FF44-9E54-4D96-B66D-C000DFA1C2B6}">
      <dsp:nvSpPr>
        <dsp:cNvPr id="0" name=""/>
        <dsp:cNvSpPr/>
      </dsp:nvSpPr>
      <dsp:spPr>
        <a:xfrm>
          <a:off x="4690140" y="4799575"/>
          <a:ext cx="937441" cy="59527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Real-time Response 50%</a:t>
          </a:r>
          <a:endParaRPr lang="en-US" sz="1100" kern="1200" dirty="0"/>
        </a:p>
      </dsp:txBody>
      <dsp:txXfrm>
        <a:off x="4707575" y="4817010"/>
        <a:ext cx="902571" cy="560405"/>
      </dsp:txXfrm>
    </dsp:sp>
    <dsp:sp modelId="{4AA5643C-F483-4B9A-9D61-F0401F7A3B5C}">
      <dsp:nvSpPr>
        <dsp:cNvPr id="0" name=""/>
        <dsp:cNvSpPr/>
      </dsp:nvSpPr>
      <dsp:spPr>
        <a:xfrm>
          <a:off x="4512177" y="5729562"/>
          <a:ext cx="937441" cy="59527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825E01A-1DC3-41E6-90C6-35C8E2DE5A3B}">
      <dsp:nvSpPr>
        <dsp:cNvPr id="0" name=""/>
        <dsp:cNvSpPr/>
      </dsp:nvSpPr>
      <dsp:spPr>
        <a:xfrm>
          <a:off x="4616337" y="5828514"/>
          <a:ext cx="937441" cy="59527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Common Control </a:t>
          </a:r>
          <a:r>
            <a:rPr lang="en-US" sz="1100" kern="1200" dirty="0" smtClean="0"/>
            <a:t>type 50%</a:t>
          </a:r>
          <a:endParaRPr lang="en-US" sz="1100" kern="1200" dirty="0"/>
        </a:p>
      </dsp:txBody>
      <dsp:txXfrm>
        <a:off x="4633772" y="5845949"/>
        <a:ext cx="902571" cy="560405"/>
      </dsp:txXfrm>
    </dsp:sp>
    <dsp:sp modelId="{A2EDEB1E-7989-4BBF-888C-F10FC68718AE}">
      <dsp:nvSpPr>
        <dsp:cNvPr id="0" name=""/>
        <dsp:cNvSpPr/>
      </dsp:nvSpPr>
      <dsp:spPr>
        <a:xfrm>
          <a:off x="7450384" y="3832708"/>
          <a:ext cx="937441" cy="59527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696720-4B26-457C-8AA9-876F2208A67D}">
      <dsp:nvSpPr>
        <dsp:cNvPr id="0" name=""/>
        <dsp:cNvSpPr/>
      </dsp:nvSpPr>
      <dsp:spPr>
        <a:xfrm>
          <a:off x="7554544" y="3931660"/>
          <a:ext cx="937441" cy="59527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Safety      20%</a:t>
          </a:r>
          <a:endParaRPr lang="en-US" sz="1100" kern="1200" dirty="0"/>
        </a:p>
      </dsp:txBody>
      <dsp:txXfrm>
        <a:off x="7571979" y="3949095"/>
        <a:ext cx="902571" cy="560405"/>
      </dsp:txXfrm>
    </dsp:sp>
    <dsp:sp modelId="{B2E1E228-8210-46B3-9FFC-1BF7204072A9}">
      <dsp:nvSpPr>
        <dsp:cNvPr id="0" name=""/>
        <dsp:cNvSpPr/>
      </dsp:nvSpPr>
      <dsp:spPr>
        <a:xfrm>
          <a:off x="6877503" y="4700623"/>
          <a:ext cx="937441" cy="59527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00AB82C-AF50-4FA0-BD25-BDD96F918B80}">
      <dsp:nvSpPr>
        <dsp:cNvPr id="0" name=""/>
        <dsp:cNvSpPr/>
      </dsp:nvSpPr>
      <dsp:spPr>
        <a:xfrm>
          <a:off x="6981663" y="4799575"/>
          <a:ext cx="937441" cy="59527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Doesn’t cause damage 50%</a:t>
          </a:r>
          <a:endParaRPr lang="en-US" sz="1100" kern="1200" dirty="0"/>
        </a:p>
      </dsp:txBody>
      <dsp:txXfrm>
        <a:off x="6999098" y="4817010"/>
        <a:ext cx="902571" cy="560405"/>
      </dsp:txXfrm>
    </dsp:sp>
    <dsp:sp modelId="{5630E4F2-11AF-4E78-A6D0-91E683A3891C}">
      <dsp:nvSpPr>
        <dsp:cNvPr id="0" name=""/>
        <dsp:cNvSpPr/>
      </dsp:nvSpPr>
      <dsp:spPr>
        <a:xfrm>
          <a:off x="6902778" y="5647128"/>
          <a:ext cx="937441" cy="59527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39E52E-2BC1-4297-B370-DF88CE844F97}">
      <dsp:nvSpPr>
        <dsp:cNvPr id="0" name=""/>
        <dsp:cNvSpPr/>
      </dsp:nvSpPr>
      <dsp:spPr>
        <a:xfrm>
          <a:off x="7006939" y="5746080"/>
          <a:ext cx="937441" cy="59527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Ergonomic Controller 50%</a:t>
          </a:r>
          <a:endParaRPr lang="en-US" sz="1100" kern="1200" dirty="0"/>
        </a:p>
      </dsp:txBody>
      <dsp:txXfrm>
        <a:off x="7024374" y="5763515"/>
        <a:ext cx="902571" cy="56040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image" Target="../media/image39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04490204-995D-4C43-A858-E7FC4C625B0C}" type="datetimeFigureOut">
              <a:rPr lang="en-US" smtClean="0"/>
              <a:t>12/5/2014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C7410533-3398-4ECC-A66D-911B9159A5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98288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422030" y="1371600"/>
            <a:ext cx="8229600" cy="1828800"/>
          </a:xfrm>
        </p:spPr>
        <p:txBody>
          <a:bodyPr vert="horz" lIns="45720" tIns="0" rIns="45720" bIns="0" anchor="b">
            <a:normAutofit/>
            <a:scene3d>
              <a:camera prst="orthographicFront"/>
              <a:lightRig rig="soft" dir="t">
                <a:rot lat="0" lon="0" rev="17220000"/>
              </a:lightRig>
            </a:scene3d>
            <a:sp3d prstMaterial="softEdge">
              <a:bevelT w="38100" h="38100"/>
            </a:sp3d>
          </a:bodyPr>
          <a:lstStyle>
            <a:lvl1pPr>
              <a:defRPr sz="4800" b="1" cap="all" baseline="0">
                <a:ln w="6350">
                  <a:noFill/>
                </a:ln>
                <a:gradFill>
                  <a:gsLst>
                    <a:gs pos="0">
                      <a:schemeClr val="accent1">
                        <a:tint val="73000"/>
                        <a:satMod val="145000"/>
                      </a:schemeClr>
                    </a:gs>
                    <a:gs pos="73000">
                      <a:schemeClr val="accent1">
                        <a:tint val="73000"/>
                        <a:satMod val="145000"/>
                      </a:schemeClr>
                    </a:gs>
                    <a:gs pos="100000">
                      <a:schemeClr val="accent1">
                        <a:tint val="83000"/>
                        <a:satMod val="143000"/>
                      </a:schemeClr>
                    </a:gs>
                  </a:gsLst>
                  <a:lin ang="4800000" scaled="1"/>
                </a:gradFill>
                <a:effectLst>
                  <a:outerShdw blurRad="127000" dist="200000" dir="2700000" algn="tl" rotWithShape="0">
                    <a:srgbClr val="000000">
                      <a:alpha val="30000"/>
                    </a:srgbClr>
                  </a:outerShdw>
                </a:effectLst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045D83-1CE4-4F7F-B57B-471DA4D3668D}" type="datetimeFigureOut">
              <a:rPr lang="en-US" smtClean="0"/>
              <a:t>12/5/2014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92BF9F-66EE-463F-9D53-E8EC0964442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371600" y="3331698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045D83-1CE4-4F7F-B57B-471DA4D3668D}" type="datetimeFigureOut">
              <a:rPr lang="en-US" smtClean="0"/>
              <a:t>12/5/2014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92BF9F-66EE-463F-9D53-E8EC0964442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045D83-1CE4-4F7F-B57B-471DA4D3668D}" type="datetimeFigureOut">
              <a:rPr lang="en-US" smtClean="0"/>
              <a:t>12/5/2014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92BF9F-66EE-463F-9D53-E8EC0964442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045D83-1CE4-4F7F-B57B-471DA4D3668D}" type="datetimeFigureOut">
              <a:rPr lang="en-US" smtClean="0"/>
              <a:t>12/5/2014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92BF9F-66EE-463F-9D53-E8EC0964442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609600"/>
            <a:ext cx="7086600" cy="1828800"/>
          </a:xfrm>
        </p:spPr>
        <p:txBody>
          <a:bodyPr vert="horz" bIns="0" anchor="b">
            <a:noAutofit/>
            <a:scene3d>
              <a:camera prst="orthographicFront"/>
              <a:lightRig rig="soft" dir="t">
                <a:rot lat="0" lon="0" rev="17220000"/>
              </a:lightRig>
            </a:scene3d>
            <a:sp3d prstMaterial="softEdge">
              <a:bevelT w="38100" h="38100"/>
              <a:contourClr>
                <a:schemeClr val="tx2">
                  <a:shade val="50000"/>
                </a:schemeClr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4800" b="1" cap="none" baseline="0">
                <a:ln w="6350">
                  <a:noFill/>
                </a:ln>
                <a:solidFill>
                  <a:schemeClr val="accent1">
                    <a:tint val="90000"/>
                    <a:satMod val="120000"/>
                  </a:schemeClr>
                </a:solidFill>
                <a:effectLst>
                  <a:outerShdw blurRad="114300" dist="101600" dir="2700000" algn="tl" rotWithShape="0">
                    <a:srgbClr val="000000">
                      <a:alpha val="4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00200" y="2507786"/>
            <a:ext cx="7086600" cy="1509712"/>
          </a:xfrm>
        </p:spPr>
        <p:txBody>
          <a:bodyPr anchor="t"/>
          <a:lstStyle>
            <a:lvl1pPr marL="73152" indent="0" algn="l">
              <a:buNone/>
              <a:defRPr sz="20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045D83-1CE4-4F7F-B57B-471DA4D3668D}" type="datetimeFigureOut">
              <a:rPr lang="en-US" smtClean="0"/>
              <a:t>12/5/2014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24800" y="6416675"/>
            <a:ext cx="762000" cy="365125"/>
          </a:xfrm>
        </p:spPr>
        <p:txBody>
          <a:bodyPr/>
          <a:lstStyle/>
          <a:p>
            <a:fld id="{D992BF9F-66EE-463F-9D53-E8EC09644422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045D83-1CE4-4F7F-B57B-471DA4D3668D}" type="datetimeFigureOut">
              <a:rPr lang="en-US" smtClean="0"/>
              <a:t>12/5/2014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92BF9F-66EE-463F-9D53-E8EC0964442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2"/>
            <a:ext cx="4040188" cy="750887"/>
          </a:xfrm>
        </p:spPr>
        <p:txBody>
          <a:bodyPr anchor="ctr"/>
          <a:lstStyle>
            <a:lvl1pPr marL="0" indent="0">
              <a:buNone/>
              <a:defRPr sz="2400" b="0" cap="all" baseline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535112"/>
            <a:ext cx="4041775" cy="750887"/>
          </a:xfrm>
        </p:spPr>
        <p:txBody>
          <a:bodyPr anchor="ctr"/>
          <a:lstStyle>
            <a:lvl1pPr marL="0" indent="0">
              <a:buNone/>
              <a:defRPr sz="2400" b="0" cap="all" baseline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362200"/>
            <a:ext cx="4040188" cy="3763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362200"/>
            <a:ext cx="4041775" cy="3763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045D83-1CE4-4F7F-B57B-471DA4D3668D}" type="datetimeFigureOut">
              <a:rPr lang="en-US" smtClean="0"/>
              <a:t>12/5/2014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92BF9F-66EE-463F-9D53-E8EC0964442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045D83-1CE4-4F7F-B57B-471DA4D3668D}" type="datetimeFigureOut">
              <a:rPr lang="en-US" smtClean="0"/>
              <a:t>12/5/2014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92BF9F-66EE-463F-9D53-E8EC0964442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045D83-1CE4-4F7F-B57B-471DA4D3668D}" type="datetimeFigureOut">
              <a:rPr lang="en-US" smtClean="0"/>
              <a:t>12/5/2014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92BF9F-66EE-463F-9D53-E8EC0964442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vert="horz" anchor="b">
            <a:normAutofit/>
            <a:sp3d prstMaterial="softEdge"/>
          </a:bodyPr>
          <a:lstStyle>
            <a:lvl1pPr algn="l">
              <a:buNone/>
              <a:defRPr sz="2200" b="0">
                <a:ln w="6350">
                  <a:noFill/>
                </a:ln>
                <a:solidFill>
                  <a:schemeClr val="accent1">
                    <a:tint val="73000"/>
                    <a:satMod val="180000"/>
                  </a:schemeClr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57200" y="1524000"/>
            <a:ext cx="3008313" cy="4602163"/>
          </a:xfrm>
        </p:spPr>
        <p:txBody>
          <a:bodyPr/>
          <a:lstStyle>
            <a:lvl1pPr marL="0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2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045D83-1CE4-4F7F-B57B-471DA4D3668D}" type="datetimeFigureOut">
              <a:rPr lang="en-US" smtClean="0"/>
              <a:t>12/5/2014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92BF9F-66EE-463F-9D53-E8EC0964442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609600"/>
            <a:ext cx="5486400" cy="522288"/>
          </a:xfrm>
        </p:spPr>
        <p:txBody>
          <a:bodyPr lIns="45720" rIns="45720" bIns="0" anchor="b">
            <a:sp3d prstMaterial="softEdge"/>
          </a:bodyPr>
          <a:lstStyle>
            <a:lvl1pPr algn="ctr">
              <a:buNone/>
              <a:defRPr sz="20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828800" y="1831975"/>
            <a:ext cx="5486400" cy="3962400"/>
          </a:xfrm>
          <a:solidFill>
            <a:schemeClr val="bg2"/>
          </a:solidFill>
          <a:ln w="44450" cap="sq" cmpd="sng" algn="ctr">
            <a:solidFill>
              <a:srgbClr val="FFFFFF"/>
            </a:solidFill>
            <a:prstDash val="solid"/>
            <a:miter lim="800000"/>
          </a:ln>
          <a:effectLst>
            <a:outerShdw blurRad="190500" dist="228600" dir="2700000" sy="90000">
              <a:srgbClr val="000000">
                <a:alpha val="25000"/>
              </a:srgbClr>
            </a:outerShdw>
          </a:effectLst>
          <a:scene3d>
            <a:camera prst="orthographicFront">
              <a:rot lat="0" lon="0" rev="0"/>
            </a:camera>
            <a:lightRig rig="balanced" dir="tr">
              <a:rot lat="0" lon="0" rev="2700000"/>
            </a:lightRig>
          </a:scene3d>
          <a:sp3d prstMaterial="matte">
            <a:contourClr>
              <a:schemeClr val="tx2">
                <a:shade val="50000"/>
              </a:schemeClr>
            </a:contourClr>
          </a:sp3d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/>
          <a:lstStyle>
            <a:lvl1pPr indent="0">
              <a:buNone/>
              <a:defRPr sz="3200"/>
            </a:lvl1pPr>
          </a:lstStyle>
          <a:p>
            <a:pPr marL="0" algn="l" rtl="0" eaLnBrk="1" latinLnBrk="0" hangingPunct="1"/>
            <a:r>
              <a:rPr kumimoji="0" lang="en-US" smtClean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Click icon to add picture</a:t>
            </a:r>
            <a:endParaRPr kumimoji="0" lang="en-US" dirty="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28800" y="1166787"/>
            <a:ext cx="5486400" cy="530352"/>
          </a:xfrm>
        </p:spPr>
        <p:txBody>
          <a:bodyPr lIns="45720" tIns="45720" rIns="45720" anchor="t"/>
          <a:lstStyle>
            <a:lvl1pPr marL="0" indent="0" algn="ct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045D83-1CE4-4F7F-B57B-471DA4D3668D}" type="datetimeFigureOut">
              <a:rPr lang="en-US" smtClean="0"/>
              <a:t>12/5/2014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92BF9F-66EE-463F-9D53-E8EC0964442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>
              <a:bevelT w="38100" h="38100"/>
            </a:sp3d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70916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457200" y="6416675"/>
            <a:ext cx="2133600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200">
                <a:solidFill>
                  <a:schemeClr val="tx1">
                    <a:shade val="50000"/>
                  </a:schemeClr>
                </a:solidFill>
              </a:defRPr>
            </a:lvl1pPr>
          </a:lstStyle>
          <a:p>
            <a:fld id="{93045D83-1CE4-4F7F-B57B-471DA4D3668D}" type="datetimeFigureOut">
              <a:rPr lang="en-US" smtClean="0"/>
              <a:t>12/5/2014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124200" y="6416675"/>
            <a:ext cx="2895600" cy="365125"/>
          </a:xfrm>
          <a:prstGeom prst="rect">
            <a:avLst/>
          </a:prstGeom>
        </p:spPr>
        <p:txBody>
          <a:bodyPr vert="horz" anchor="b"/>
          <a:lstStyle>
            <a:lvl1pPr algn="ctr" eaLnBrk="1" latinLnBrk="0" hangingPunct="1">
              <a:defRPr kumimoji="0" sz="1200">
                <a:solidFill>
                  <a:schemeClr val="tx1">
                    <a:shade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7924800" y="6416675"/>
            <a:ext cx="762000" cy="365125"/>
          </a:xfrm>
          <a:prstGeom prst="rect">
            <a:avLst/>
          </a:prstGeom>
        </p:spPr>
        <p:txBody>
          <a:bodyPr vert="horz" lIns="0" rIns="0" anchor="b"/>
          <a:lstStyle>
            <a:lvl1pPr algn="r" eaLnBrk="1" latinLnBrk="0" hangingPunct="1">
              <a:defRPr kumimoji="0" sz="1200">
                <a:solidFill>
                  <a:schemeClr val="tx1">
                    <a:shade val="50000"/>
                  </a:schemeClr>
                </a:solidFill>
              </a:defRPr>
            </a:lvl1pPr>
          </a:lstStyle>
          <a:p>
            <a:fld id="{D992BF9F-66EE-463F-9D53-E8EC09644422}" type="slidenum">
              <a:rPr lang="en-US" smtClean="0"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rtl="0" eaLnBrk="1" latinLnBrk="0" hangingPunct="1">
        <a:spcBef>
          <a:spcPct val="0"/>
        </a:spcBef>
        <a:buNone/>
        <a:defRPr kumimoji="0" sz="4100" b="1" kern="1200" cap="none" baseline="0">
          <a:ln w="6350">
            <a:noFill/>
          </a:ln>
          <a:gradFill>
            <a:gsLst>
              <a:gs pos="0">
                <a:schemeClr val="accent1">
                  <a:tint val="73000"/>
                  <a:satMod val="145000"/>
                </a:schemeClr>
              </a:gs>
              <a:gs pos="73000">
                <a:schemeClr val="accent1">
                  <a:tint val="73000"/>
                  <a:satMod val="145000"/>
                </a:schemeClr>
              </a:gs>
              <a:gs pos="100000">
                <a:schemeClr val="accent1">
                  <a:tint val="83000"/>
                  <a:satMod val="143000"/>
                </a:schemeClr>
              </a:gs>
            </a:gsLst>
            <a:lin ang="4800000" scaled="1"/>
          </a:gradFill>
          <a:effectLst>
            <a:outerShdw blurRad="114300" dist="101600" dir="2700000" algn="tl" rotWithShape="0">
              <a:srgbClr val="000000">
                <a:alpha val="40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548640" indent="-411480" algn="l" rtl="0" eaLnBrk="1" latinLnBrk="0" hangingPunct="1">
        <a:spcBef>
          <a:spcPct val="20000"/>
        </a:spcBef>
        <a:buClr>
          <a:schemeClr val="tx1">
            <a:shade val="95000"/>
          </a:schemeClr>
        </a:buClr>
        <a:buSzPct val="65000"/>
        <a:buFont typeface="Wingdings 2"/>
        <a:buChar char="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868680" indent="-283464" algn="l" rtl="0" eaLnBrk="1" latinLnBrk="0" hangingPunct="1">
        <a:spcBef>
          <a:spcPct val="20000"/>
        </a:spcBef>
        <a:buClr>
          <a:schemeClr val="tx1"/>
        </a:buClr>
        <a:buSzPct val="80000"/>
        <a:buFont typeface="Wingdings 2"/>
        <a:buChar char="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33856" indent="-228600" algn="l" rtl="0" eaLnBrk="1" latinLnBrk="0" hangingPunct="1">
        <a:spcBef>
          <a:spcPct val="20000"/>
        </a:spcBef>
        <a:buClr>
          <a:schemeClr val="tx1"/>
        </a:buClr>
        <a:buSzPct val="95000"/>
        <a:buFont typeface="Wingdings"/>
        <a:buChar char=""/>
        <a:defRPr kumimoji="0"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353312" indent="-182880" algn="l" rtl="0" eaLnBrk="1" latinLnBrk="0" hangingPunct="1">
        <a:spcBef>
          <a:spcPct val="20000"/>
        </a:spcBef>
        <a:buClr>
          <a:schemeClr val="tx1"/>
        </a:buClr>
        <a:buSzPct val="100000"/>
        <a:buFont typeface="Wingdings 3"/>
        <a:buChar char="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545336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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64792" indent="-182880" algn="l" rtl="0" eaLnBrk="1" latinLnBrk="0" hangingPunct="1">
        <a:spcBef>
          <a:spcPct val="20000"/>
        </a:spcBef>
        <a:buClr>
          <a:schemeClr val="tx1"/>
        </a:buClr>
        <a:buFont typeface="Wingdings 3"/>
        <a:buChar char="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65960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67128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368296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eg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eg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7" Type="http://schemas.openxmlformats.org/officeDocument/2006/relationships/image" Target="../media/image37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jpeg"/><Relationship Id="rId5" Type="http://schemas.openxmlformats.org/officeDocument/2006/relationships/image" Target="../media/image35.jpeg"/><Relationship Id="rId4" Type="http://schemas.openxmlformats.org/officeDocument/2006/relationships/image" Target="../media/image34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40.emf"/><Relationship Id="rId5" Type="http://schemas.openxmlformats.org/officeDocument/2006/relationships/package" Target="../embeddings/Microsoft_Excel_Worksheet2.xlsx"/><Relationship Id="rId4" Type="http://schemas.openxmlformats.org/officeDocument/2006/relationships/image" Target="../media/image39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41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z9aec.net/index.php/beaglebone/476-turning-the-beaglebone-into-a-high-definition-ip-camera" TargetMode="External"/><Relationship Id="rId7" Type="http://schemas.openxmlformats.org/officeDocument/2006/relationships/hyperlink" Target="http://www.batteryspace.com/polymerli-ioncells.aspx" TargetMode="External"/><Relationship Id="rId2" Type="http://schemas.openxmlformats.org/officeDocument/2006/relationships/hyperlink" Target="http://www.armhf.com/beaglebone-black-serial-uart-device-tree-overlays-for-ubuntu-and-debian-wheezy-tty01-tty02-tty04-tty05-dtbo-files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ti.com/product/iso721" TargetMode="External"/><Relationship Id="rId5" Type="http://schemas.openxmlformats.org/officeDocument/2006/relationships/hyperlink" Target="http://www.microchip.com/wwwproducts/Devices.aspx?dDocName=en010300" TargetMode="External"/><Relationship Id="rId4" Type="http://schemas.openxmlformats.org/officeDocument/2006/relationships/hyperlink" Target="http://www.ti.com/product/lmd18200" TargetMode="Externa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TI Innovation Robot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Senior Design II</a:t>
            </a:r>
          </a:p>
          <a:p>
            <a:r>
              <a:rPr lang="en-US" dirty="0" smtClean="0"/>
              <a:t>Final Presentation</a:t>
            </a:r>
          </a:p>
          <a:p>
            <a:r>
              <a:rPr lang="en-US" dirty="0" smtClean="0"/>
              <a:t>December 5, 2014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1548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Cost: cont..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62628215"/>
              </p:ext>
            </p:extLst>
          </p:nvPr>
        </p:nvGraphicFramePr>
        <p:xfrm>
          <a:off x="381000" y="1219200"/>
          <a:ext cx="8502968" cy="5257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21218"/>
                <a:gridCol w="1179830"/>
                <a:gridCol w="1645920"/>
                <a:gridCol w="1910080"/>
                <a:gridCol w="164592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Device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Quantity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Retail</a:t>
                      </a:r>
                      <a:r>
                        <a:rPr lang="en-US" baseline="0" dirty="0" smtClean="0"/>
                        <a:t> Cost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Invested</a:t>
                      </a:r>
                      <a:r>
                        <a:rPr lang="en-US" baseline="0" dirty="0" smtClean="0"/>
                        <a:t> money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Paid by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Robotic arm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$ 55.35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$55.35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EE Dept.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Linksys</a:t>
                      </a:r>
                      <a:r>
                        <a:rPr lang="en-US" baseline="0" dirty="0" smtClean="0"/>
                        <a:t> e2500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 smtClean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$79.99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$30.00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Eder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Power LED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 smtClean="0"/>
                        <a:t>$3.00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$2.49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Eder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ISO7220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$6.00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$0.00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TI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Switches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$3.99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$3.99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Eder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Aluminum</a:t>
                      </a:r>
                      <a:r>
                        <a:rPr lang="en-US" baseline="0" dirty="0" smtClean="0"/>
                        <a:t> Casing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$22.96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$22.96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Eder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Motors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$39.95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$159.80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EE Dept.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Switching</a:t>
                      </a:r>
                      <a:r>
                        <a:rPr lang="en-US" baseline="0" dirty="0" smtClean="0"/>
                        <a:t> Regulator1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$15.04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$15.04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Eder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Switching Regulator2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$20.31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$20.31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Eder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Switching</a:t>
                      </a:r>
                      <a:r>
                        <a:rPr lang="en-US" baseline="0" dirty="0" smtClean="0"/>
                        <a:t> Regulator3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$3.22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$9.66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Eder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BeagleBone Black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$50.00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$50.00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EE dept. 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48520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Cost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40567242"/>
              </p:ext>
            </p:extLst>
          </p:nvPr>
        </p:nvGraphicFramePr>
        <p:xfrm>
          <a:off x="381000" y="1219200"/>
          <a:ext cx="8502968" cy="509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21218"/>
                <a:gridCol w="1179830"/>
                <a:gridCol w="1645920"/>
                <a:gridCol w="1910080"/>
                <a:gridCol w="164592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Device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Quantity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Retail</a:t>
                      </a:r>
                      <a:r>
                        <a:rPr lang="en-US" baseline="0" dirty="0" smtClean="0"/>
                        <a:t> Cost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Invested</a:t>
                      </a:r>
                      <a:r>
                        <a:rPr lang="en-US" baseline="0" dirty="0" smtClean="0"/>
                        <a:t> money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Sponsored by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Tire</a:t>
                      </a:r>
                      <a:r>
                        <a:rPr lang="en-US" baseline="0" dirty="0" smtClean="0"/>
                        <a:t> Pair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$19.95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$39.90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EE Dept.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PIC18F46k22</a:t>
                      </a:r>
                      <a:endParaRPr lang="en-US" baseline="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 smtClean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$4.47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$0.00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Microchip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MSP430G2553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$3.00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$0.00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TI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Li-Po Cells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$19.35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$116.10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EE Dept.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H-Bridges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12.76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$0.00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TI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Gear motor Metal Bracket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$7.95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$15.90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EE Dept.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Aluminum</a:t>
                      </a:r>
                      <a:r>
                        <a:rPr lang="en-US" baseline="0" dirty="0" smtClean="0"/>
                        <a:t> Hub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$7.95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$15.90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EE</a:t>
                      </a:r>
                      <a:r>
                        <a:rPr lang="en-US" baseline="0" dirty="0" smtClean="0"/>
                        <a:t> Dept.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Cam-Pan-Servo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$35.49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$70.98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EE Dept.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LM629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$50.00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$0.00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TI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Aluminum</a:t>
                      </a:r>
                      <a:r>
                        <a:rPr lang="en-US" baseline="0" dirty="0" smtClean="0"/>
                        <a:t> sheet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$14.28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$14.28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Eder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Logitech c920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$100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$60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IEEE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Total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$702.66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62697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System Design: Level 0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457575" y="3467100"/>
            <a:ext cx="2438400" cy="1600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TI Robot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6660107" y="3314700"/>
            <a:ext cx="13716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Video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6712423" y="4686300"/>
            <a:ext cx="13716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Movement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020739" y="4546695"/>
            <a:ext cx="1828800" cy="7429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Keystrokes through Wi-Fi </a:t>
            </a:r>
            <a:endParaRPr lang="en-US" dirty="0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2819400" y="4876800"/>
            <a:ext cx="5334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5895974" y="3543300"/>
            <a:ext cx="73342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5895975" y="4876800"/>
            <a:ext cx="73342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1040073" y="3390900"/>
            <a:ext cx="1828800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Webcam</a:t>
            </a:r>
            <a:endParaRPr lang="en-US" dirty="0"/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2819400" y="3733800"/>
            <a:ext cx="5334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9859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System Design: Level 1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22634" y="2433637"/>
            <a:ext cx="1524000" cy="647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Keystrokes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286000" y="2457450"/>
            <a:ext cx="11430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Repeater</a:t>
            </a:r>
          </a:p>
          <a:p>
            <a:pPr algn="ctr"/>
            <a:r>
              <a:rPr lang="en-US" dirty="0" smtClean="0"/>
              <a:t>Bridge</a:t>
            </a:r>
          </a:p>
        </p:txBody>
      </p:sp>
      <p:sp>
        <p:nvSpPr>
          <p:cNvPr id="7" name="Rectangle 6"/>
          <p:cNvSpPr/>
          <p:nvPr/>
        </p:nvSpPr>
        <p:spPr>
          <a:xfrm>
            <a:off x="5638800" y="1519237"/>
            <a:ext cx="1524000" cy="11001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Arm, Camera-pan Controller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610224" y="2724150"/>
            <a:ext cx="1552575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Motor Controller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886200" y="2343150"/>
            <a:ext cx="1295401" cy="76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Signal distributer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7810500" y="1519237"/>
            <a:ext cx="1143000" cy="647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Servos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7781925" y="2914650"/>
            <a:ext cx="114300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Motors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2138362" y="1371600"/>
            <a:ext cx="5524500" cy="2124075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/>
          <p:cNvCxnSpPr>
            <a:endCxn id="6" idx="1"/>
          </p:cNvCxnSpPr>
          <p:nvPr/>
        </p:nvCxnSpPr>
        <p:spPr>
          <a:xfrm>
            <a:off x="1600200" y="2724150"/>
            <a:ext cx="6858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endCxn id="9" idx="1"/>
          </p:cNvCxnSpPr>
          <p:nvPr/>
        </p:nvCxnSpPr>
        <p:spPr>
          <a:xfrm>
            <a:off x="3505200" y="2724150"/>
            <a:ext cx="3810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endCxn id="7" idx="1"/>
          </p:cNvCxnSpPr>
          <p:nvPr/>
        </p:nvCxnSpPr>
        <p:spPr>
          <a:xfrm flipV="1">
            <a:off x="5257800" y="2069306"/>
            <a:ext cx="381000" cy="38814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5257800" y="2838450"/>
            <a:ext cx="352425" cy="266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7" idx="3"/>
            <a:endCxn id="11" idx="1"/>
          </p:cNvCxnSpPr>
          <p:nvPr/>
        </p:nvCxnSpPr>
        <p:spPr>
          <a:xfrm flipV="1">
            <a:off x="7162800" y="1843087"/>
            <a:ext cx="647700" cy="22621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8" idx="3"/>
            <a:endCxn id="12" idx="1"/>
          </p:cNvCxnSpPr>
          <p:nvPr/>
        </p:nvCxnSpPr>
        <p:spPr>
          <a:xfrm>
            <a:off x="7162799" y="3067050"/>
            <a:ext cx="619126" cy="152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" name="Group 2"/>
          <p:cNvGrpSpPr/>
          <p:nvPr/>
        </p:nvGrpSpPr>
        <p:grpSpPr>
          <a:xfrm>
            <a:off x="137347" y="4150127"/>
            <a:ext cx="8847535" cy="1143000"/>
            <a:chOff x="105965" y="5495925"/>
            <a:chExt cx="8847535" cy="1143000"/>
          </a:xfrm>
        </p:grpSpPr>
        <p:sp>
          <p:nvSpPr>
            <p:cNvPr id="10" name="Rectangle 9"/>
            <p:cNvSpPr/>
            <p:nvPr/>
          </p:nvSpPr>
          <p:spPr>
            <a:xfrm>
              <a:off x="105965" y="5791200"/>
              <a:ext cx="1540669" cy="5905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Camera</a:t>
              </a:r>
            </a:p>
            <a:p>
              <a:pPr algn="ctr"/>
              <a:r>
                <a:rPr lang="en-US" dirty="0" smtClean="0"/>
                <a:t>Data</a:t>
              </a:r>
              <a:endParaRPr lang="en-US" dirty="0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6038850" y="5800725"/>
              <a:ext cx="1143000" cy="533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Repeater</a:t>
              </a:r>
            </a:p>
            <a:p>
              <a:pPr algn="ctr"/>
              <a:r>
                <a:rPr lang="en-US" dirty="0" smtClean="0"/>
                <a:t>Bridge</a:t>
              </a: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2252662" y="5624512"/>
              <a:ext cx="2557462" cy="885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Signal distributer</a:t>
              </a:r>
              <a:endParaRPr lang="en-US" dirty="0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7886700" y="5800725"/>
              <a:ext cx="1066800" cy="5619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Video Stream</a:t>
              </a:r>
              <a:endParaRPr lang="en-US" dirty="0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2138362" y="5495925"/>
              <a:ext cx="5524500" cy="1143000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9" name="Straight Arrow Connector 58"/>
            <p:cNvCxnSpPr>
              <a:stCxn id="10" idx="3"/>
              <a:endCxn id="36" idx="1"/>
            </p:cNvCxnSpPr>
            <p:nvPr/>
          </p:nvCxnSpPr>
          <p:spPr>
            <a:xfrm flipV="1">
              <a:off x="1646634" y="6067425"/>
              <a:ext cx="606028" cy="1905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>
              <a:stCxn id="36" idx="3"/>
              <a:endCxn id="35" idx="1"/>
            </p:cNvCxnSpPr>
            <p:nvPr/>
          </p:nvCxnSpPr>
          <p:spPr>
            <a:xfrm>
              <a:off x="4810124" y="6067425"/>
              <a:ext cx="1228726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Straight Arrow Connector 62"/>
            <p:cNvCxnSpPr>
              <a:stCxn id="35" idx="3"/>
              <a:endCxn id="37" idx="1"/>
            </p:cNvCxnSpPr>
            <p:nvPr/>
          </p:nvCxnSpPr>
          <p:spPr>
            <a:xfrm>
              <a:off x="7181850" y="6067425"/>
              <a:ext cx="704850" cy="142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62474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System Design: Level 2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52400" y="2057400"/>
            <a:ext cx="1462087" cy="1752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Keystrokes sent through SSH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843087" y="2371725"/>
            <a:ext cx="1905000" cy="11239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Repeater bridge converts Wi-Fi signal to Ethernet signal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052887" y="1714500"/>
            <a:ext cx="1905000" cy="2438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Microprocessor receives commands through SSH and sends the keystrokes through UART1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6338887" y="1714500"/>
            <a:ext cx="1524000" cy="2438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UART1 received by PIC MCU send commands through SPI and UART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4738687" y="5410200"/>
            <a:ext cx="2209800" cy="990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MSP430 MCU sends pulses for servos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4738687" y="4343400"/>
            <a:ext cx="22098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PIC MCU sends Command to LM629s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995487" y="4305300"/>
            <a:ext cx="2057400" cy="990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H-Bridges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395287" y="5410200"/>
            <a:ext cx="1104900" cy="990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Servos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395287" y="4305300"/>
            <a:ext cx="1104900" cy="952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Motors</a:t>
            </a:r>
            <a:endParaRPr lang="en-US" dirty="0"/>
          </a:p>
        </p:txBody>
      </p:sp>
      <p:cxnSp>
        <p:nvCxnSpPr>
          <p:cNvPr id="16" name="Straight Arrow Connector 15"/>
          <p:cNvCxnSpPr>
            <a:stCxn id="4" idx="3"/>
            <a:endCxn id="5" idx="1"/>
          </p:cNvCxnSpPr>
          <p:nvPr/>
        </p:nvCxnSpPr>
        <p:spPr>
          <a:xfrm>
            <a:off x="1614487" y="2933700"/>
            <a:ext cx="2286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5" idx="3"/>
            <a:endCxn id="7" idx="1"/>
          </p:cNvCxnSpPr>
          <p:nvPr/>
        </p:nvCxnSpPr>
        <p:spPr>
          <a:xfrm>
            <a:off x="3748087" y="2933700"/>
            <a:ext cx="3048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7" idx="3"/>
            <a:endCxn id="9" idx="1"/>
          </p:cNvCxnSpPr>
          <p:nvPr/>
        </p:nvCxnSpPr>
        <p:spPr>
          <a:xfrm>
            <a:off x="5957887" y="2933700"/>
            <a:ext cx="3810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endCxn id="10" idx="3"/>
          </p:cNvCxnSpPr>
          <p:nvPr/>
        </p:nvCxnSpPr>
        <p:spPr>
          <a:xfrm flipH="1">
            <a:off x="6948487" y="5905500"/>
            <a:ext cx="1585913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7862887" y="3495675"/>
            <a:ext cx="3810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8243886" y="3495675"/>
            <a:ext cx="1" cy="13049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endCxn id="11" idx="3"/>
          </p:cNvCxnSpPr>
          <p:nvPr/>
        </p:nvCxnSpPr>
        <p:spPr>
          <a:xfrm flipH="1">
            <a:off x="6948487" y="4800600"/>
            <a:ext cx="12954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11" idx="1"/>
            <a:endCxn id="12" idx="3"/>
          </p:cNvCxnSpPr>
          <p:nvPr/>
        </p:nvCxnSpPr>
        <p:spPr>
          <a:xfrm flipH="1">
            <a:off x="4052887" y="4800600"/>
            <a:ext cx="6858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10" idx="1"/>
            <a:endCxn id="13" idx="3"/>
          </p:cNvCxnSpPr>
          <p:nvPr/>
        </p:nvCxnSpPr>
        <p:spPr>
          <a:xfrm flipH="1">
            <a:off x="1500187" y="5905500"/>
            <a:ext cx="32385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12" idx="1"/>
            <a:endCxn id="14" idx="3"/>
          </p:cNvCxnSpPr>
          <p:nvPr/>
        </p:nvCxnSpPr>
        <p:spPr>
          <a:xfrm flipH="1" flipV="1">
            <a:off x="1500187" y="4781550"/>
            <a:ext cx="495300" cy="1905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Rectangle 57"/>
          <p:cNvSpPr/>
          <p:nvPr/>
        </p:nvSpPr>
        <p:spPr>
          <a:xfrm>
            <a:off x="1728787" y="1447800"/>
            <a:ext cx="7048500" cy="5105400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Arrow Connector 39"/>
          <p:cNvCxnSpPr/>
          <p:nvPr/>
        </p:nvCxnSpPr>
        <p:spPr>
          <a:xfrm>
            <a:off x="8510017" y="2590800"/>
            <a:ext cx="1" cy="327183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7882861" y="2590800"/>
            <a:ext cx="627156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2534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System Design: Level 2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123823" y="2381250"/>
            <a:ext cx="8839202" cy="2286000"/>
            <a:chOff x="123823" y="4229100"/>
            <a:chExt cx="8839202" cy="2286000"/>
          </a:xfrm>
        </p:grpSpPr>
        <p:sp>
          <p:nvSpPr>
            <p:cNvPr id="62" name="Rectangle 61"/>
            <p:cNvSpPr/>
            <p:nvPr/>
          </p:nvSpPr>
          <p:spPr>
            <a:xfrm>
              <a:off x="123823" y="4495800"/>
              <a:ext cx="1462087" cy="1752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Web Camera</a:t>
              </a:r>
            </a:p>
            <a:p>
              <a:pPr algn="ctr"/>
              <a:r>
                <a:rPr lang="en-US" dirty="0" smtClean="0"/>
                <a:t>(C920)</a:t>
              </a:r>
              <a:endParaRPr lang="en-US" dirty="0"/>
            </a:p>
          </p:txBody>
        </p:sp>
        <p:sp>
          <p:nvSpPr>
            <p:cNvPr id="63" name="Rectangle 62"/>
            <p:cNvSpPr/>
            <p:nvPr/>
          </p:nvSpPr>
          <p:spPr>
            <a:xfrm>
              <a:off x="5334000" y="4810125"/>
              <a:ext cx="1905000" cy="11239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Repeater bridge converts Ethernet signal to Wi-Fi signal</a:t>
              </a:r>
              <a:endParaRPr lang="en-US" dirty="0"/>
            </a:p>
          </p:txBody>
        </p:sp>
        <p:sp>
          <p:nvSpPr>
            <p:cNvPr id="64" name="Rectangle 63"/>
            <p:cNvSpPr/>
            <p:nvPr/>
          </p:nvSpPr>
          <p:spPr>
            <a:xfrm>
              <a:off x="2667000" y="4381500"/>
              <a:ext cx="1928813" cy="19812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Microprocessor video through USB, repackage for RTP stream with UDP sink through GSTREAMER</a:t>
              </a:r>
              <a:endParaRPr lang="en-US" dirty="0"/>
            </a:p>
          </p:txBody>
        </p:sp>
        <p:sp>
          <p:nvSpPr>
            <p:cNvPr id="66" name="Rectangle 65"/>
            <p:cNvSpPr/>
            <p:nvPr/>
          </p:nvSpPr>
          <p:spPr>
            <a:xfrm>
              <a:off x="7743825" y="4667250"/>
              <a:ext cx="1219200" cy="14097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Linux computer streams video</a:t>
              </a:r>
              <a:endParaRPr lang="en-US" dirty="0"/>
            </a:p>
          </p:txBody>
        </p:sp>
        <p:cxnSp>
          <p:nvCxnSpPr>
            <p:cNvPr id="67" name="Straight Arrow Connector 66"/>
            <p:cNvCxnSpPr>
              <a:stCxn id="62" idx="3"/>
              <a:endCxn id="64" idx="1"/>
            </p:cNvCxnSpPr>
            <p:nvPr/>
          </p:nvCxnSpPr>
          <p:spPr>
            <a:xfrm>
              <a:off x="1585910" y="5372100"/>
              <a:ext cx="108109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8" name="Rectangle 67"/>
            <p:cNvSpPr/>
            <p:nvPr/>
          </p:nvSpPr>
          <p:spPr>
            <a:xfrm>
              <a:off x="1700212" y="4229100"/>
              <a:ext cx="5891213" cy="2286000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0" name="Straight Arrow Connector 69"/>
            <p:cNvCxnSpPr>
              <a:stCxn id="64" idx="3"/>
              <a:endCxn id="63" idx="1"/>
            </p:cNvCxnSpPr>
            <p:nvPr/>
          </p:nvCxnSpPr>
          <p:spPr>
            <a:xfrm>
              <a:off x="4595813" y="5372100"/>
              <a:ext cx="738187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1" name="Straight Arrow Connector 70"/>
            <p:cNvCxnSpPr>
              <a:stCxn id="63" idx="3"/>
              <a:endCxn id="66" idx="1"/>
            </p:cNvCxnSpPr>
            <p:nvPr/>
          </p:nvCxnSpPr>
          <p:spPr>
            <a:xfrm>
              <a:off x="7239000" y="5372100"/>
              <a:ext cx="504825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60483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System Design: Level 3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724400" y="2438403"/>
            <a:ext cx="4952999" cy="3886200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2" y="1905001"/>
            <a:ext cx="5254388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78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PCB Design:</a:t>
            </a:r>
            <a:endParaRPr lang="en-US" dirty="0"/>
          </a:p>
        </p:txBody>
      </p:sp>
      <p:pic>
        <p:nvPicPr>
          <p:cNvPr id="2050" name="Picture 2" descr="C:\Users\eftorres\Desktop\20140403_075748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8" t="29013" r="6049" b="24064"/>
          <a:stretch/>
        </p:blipFill>
        <p:spPr bwMode="auto">
          <a:xfrm>
            <a:off x="457200" y="1600200"/>
            <a:ext cx="4735935" cy="1874294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  <a:extLst/>
        </p:spPr>
      </p:pic>
      <p:pic>
        <p:nvPicPr>
          <p:cNvPr id="13314" name="Picture 2" descr="E:\CIMG8017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08" t="28657" r="33731" b="26965"/>
          <a:stretch/>
        </p:blipFill>
        <p:spPr bwMode="auto">
          <a:xfrm rot="5400000">
            <a:off x="2081283" y="4037605"/>
            <a:ext cx="2538484" cy="304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5" name="Picture 3" descr="E:\CIMG8008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388" t="9353" r="17463" b="61393"/>
          <a:stretch/>
        </p:blipFill>
        <p:spPr bwMode="auto">
          <a:xfrm>
            <a:off x="6370093" y="2245338"/>
            <a:ext cx="2756848" cy="2006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7" name="Picture 5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66" t="19764" r="24206" b="33299"/>
          <a:stretch/>
        </p:blipFill>
        <p:spPr bwMode="auto">
          <a:xfrm>
            <a:off x="5028147" y="4296770"/>
            <a:ext cx="4115853" cy="25318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8" name="Picture 6" descr="E:\CIMG8015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51" t="32741" r="28209" b="31741"/>
          <a:stretch/>
        </p:blipFill>
        <p:spPr bwMode="auto">
          <a:xfrm rot="16200000">
            <a:off x="-430009" y="4766443"/>
            <a:ext cx="2531802" cy="1608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6796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PIC18F46K22 received char.  PWM signal output for LM629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Input: character through USART</a:t>
            </a:r>
          </a:p>
          <a:p>
            <a:r>
              <a:rPr lang="en-US" dirty="0" smtClean="0"/>
              <a:t>Output: PWM signal (magnitude) High/low signal (sign)</a:t>
            </a:r>
            <a:endParaRPr lang="en-US" dirty="0"/>
          </a:p>
        </p:txBody>
      </p:sp>
      <p:pic>
        <p:nvPicPr>
          <p:cNvPr id="3074" name="Picture 2" descr="E:\TEK00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146612"/>
            <a:ext cx="4572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/>
          <p:cNvCxnSpPr/>
          <p:nvPr/>
        </p:nvCxnSpPr>
        <p:spPr>
          <a:xfrm flipH="1">
            <a:off x="3886200" y="3581400"/>
            <a:ext cx="1828800" cy="2286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0787" y="4861112"/>
            <a:ext cx="2384425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715000" y="3146612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PWM signal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867400" y="4676446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Serial input Character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3237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E:\TEK000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317" y="381000"/>
            <a:ext cx="32512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E:\TEK000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394447"/>
            <a:ext cx="32512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E:\TEK0016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211" y="3733800"/>
            <a:ext cx="32512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73317" y="2832847"/>
            <a:ext cx="325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“r” character input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029200" y="3017513"/>
            <a:ext cx="281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“a” character input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81000" y="6172200"/>
            <a:ext cx="289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No character as input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810000" y="4038600"/>
            <a:ext cx="5029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PWM 1 and PWM 2 modules responded the same with the same inputs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285169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57200" y="4267200"/>
            <a:ext cx="2895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Instructor: Dr. Li</a:t>
            </a:r>
          </a:p>
          <a:p>
            <a:r>
              <a:rPr lang="en-US" dirty="0" smtClean="0"/>
              <a:t>Advisors: Dr. Dong</a:t>
            </a:r>
          </a:p>
          <a:p>
            <a:r>
              <a:rPr lang="en-US" dirty="0"/>
              <a:t>	 </a:t>
            </a:r>
            <a:r>
              <a:rPr lang="en-US" dirty="0" smtClean="0"/>
              <a:t> Dr. Chu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429000" y="990600"/>
            <a:ext cx="396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Eder F. Torres</a:t>
            </a:r>
            <a:endParaRPr lang="en-US" dirty="0"/>
          </a:p>
        </p:txBody>
      </p:sp>
      <p:pic>
        <p:nvPicPr>
          <p:cNvPr id="13314" name="Picture 2" descr="C:\Users\eftorres\Desktop\DCIM\Camera\20140322_175658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4445" b="42488"/>
          <a:stretch/>
        </p:blipFill>
        <p:spPr bwMode="auto">
          <a:xfrm>
            <a:off x="777638" y="547047"/>
            <a:ext cx="2571750" cy="2953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6625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Right motors LM629 Sign output</a:t>
            </a:r>
            <a:endParaRPr lang="en-US" dirty="0"/>
          </a:p>
        </p:txBody>
      </p:sp>
      <p:pic>
        <p:nvPicPr>
          <p:cNvPr id="5122" name="Picture 2" descr="E:\TEK000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531" y="1462368"/>
            <a:ext cx="2622176" cy="1966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E:\TEK0007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1462368"/>
            <a:ext cx="2622176" cy="1966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E:\TEK0008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8965" y="1462368"/>
            <a:ext cx="2622176" cy="1966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5" name="Picture 5" descr="E:\TEK0009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531" y="4260477"/>
            <a:ext cx="2719293" cy="2039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E:\TEK0010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8965" y="4365812"/>
            <a:ext cx="2622176" cy="1966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09600" y="3429000"/>
            <a:ext cx="2513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810000" y="3429000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781800" y="3429000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09600" y="6332444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781800" y="6332444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8033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Left Motors LM629 Sign Output</a:t>
            </a:r>
            <a:endParaRPr lang="en-US" dirty="0"/>
          </a:p>
        </p:txBody>
      </p:sp>
      <p:pic>
        <p:nvPicPr>
          <p:cNvPr id="6146" name="Picture 2" descr="E:\TEK001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47800"/>
            <a:ext cx="2540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E:\TEK001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1200" y="1447800"/>
            <a:ext cx="2540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E:\TEK0013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2400" y="1425388"/>
            <a:ext cx="2569883" cy="1927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9" name="Picture 5" descr="E:\TEK0014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200" y="4208929"/>
            <a:ext cx="2540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E:\TEK0015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4191000"/>
            <a:ext cx="2540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11200" y="3352800"/>
            <a:ext cx="12700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886200" y="3352800"/>
            <a:ext cx="1295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086600" y="3543300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270000" y="6248400"/>
            <a:ext cx="162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502400" y="6248400"/>
            <a:ext cx="180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</a:t>
            </a:r>
          </a:p>
        </p:txBody>
      </p:sp>
    </p:spTree>
    <p:extLst>
      <p:ext uri="{BB962C8B-B14F-4D97-AF65-F5344CB8AC3E}">
        <p14:creationId xmlns:p14="http://schemas.microsoft.com/office/powerpoint/2010/main" val="1302595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H-Bridges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Input: PWM signal and high/low from MCU</a:t>
            </a:r>
          </a:p>
          <a:p>
            <a:r>
              <a:rPr lang="en-US" dirty="0" smtClean="0"/>
              <a:t>Output: PWM signal </a:t>
            </a:r>
            <a:endParaRPr lang="en-US" dirty="0"/>
          </a:p>
        </p:txBody>
      </p:sp>
      <p:pic>
        <p:nvPicPr>
          <p:cNvPr id="7170" name="Picture 2" descr="E:\TEK001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3276600"/>
            <a:ext cx="32512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8412" y="3465139"/>
            <a:ext cx="2384425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8765" y="4495800"/>
            <a:ext cx="2384425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410200" y="3276600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Input (5.00V per div)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257800" y="4227139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Output(10.00V per div)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8897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Right side H-Bridges</a:t>
            </a:r>
            <a:endParaRPr lang="en-US" dirty="0"/>
          </a:p>
        </p:txBody>
      </p:sp>
      <p:pic>
        <p:nvPicPr>
          <p:cNvPr id="8194" name="Picture 2" descr="E:\TEK0018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84" y="1676400"/>
            <a:ext cx="2540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5" name="Picture 3" descr="E:\TEK0019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1676400"/>
            <a:ext cx="2540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E:\TEK0020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1658203"/>
            <a:ext cx="2540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04800" y="3733800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276600" y="3733800"/>
            <a:ext cx="220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086600" y="3733800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5267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Left Side bridges</a:t>
            </a:r>
            <a:endParaRPr lang="en-US" dirty="0"/>
          </a:p>
        </p:txBody>
      </p:sp>
      <p:pic>
        <p:nvPicPr>
          <p:cNvPr id="4" name="Picture 5" descr="E:\TEK002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265" y="2838450"/>
            <a:ext cx="3067335" cy="2300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 descr="E:\TEK002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2838450"/>
            <a:ext cx="3124200" cy="2343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828800" y="5410200"/>
            <a:ext cx="1371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257800" y="5181600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37353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MSP430g2553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Input: Character through the serial port</a:t>
            </a:r>
          </a:p>
          <a:p>
            <a:r>
              <a:rPr lang="en-US" dirty="0" smtClean="0"/>
              <a:t>Outputs: 50Hz wave for servos</a:t>
            </a:r>
            <a:endParaRPr lang="en-US" dirty="0"/>
          </a:p>
        </p:txBody>
      </p:sp>
      <p:pic>
        <p:nvPicPr>
          <p:cNvPr id="10242" name="Picture 2" descr="E:\TEK002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124200"/>
            <a:ext cx="32512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569" y="3411703"/>
            <a:ext cx="4283431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2284" y="4495800"/>
            <a:ext cx="2384425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800600" y="3276600"/>
            <a:ext cx="152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Input character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334000" y="4173702"/>
            <a:ext cx="1295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Output wave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8127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Servos for arm &amp; camera</a:t>
            </a:r>
            <a:endParaRPr lang="en-US" dirty="0"/>
          </a:p>
        </p:txBody>
      </p:sp>
      <p:pic>
        <p:nvPicPr>
          <p:cNvPr id="11266" name="Picture 2" descr="E:\TEK0023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219200"/>
            <a:ext cx="24384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7" name="Picture 3" descr="E:\TEK0024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000" y="1181100"/>
            <a:ext cx="2540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E:\TEK0025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1181100"/>
            <a:ext cx="2540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9" name="Picture 5" descr="E:\TEK0026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990833"/>
            <a:ext cx="24384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 descr="E:\TEK0027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4000500"/>
            <a:ext cx="24384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1" name="Picture 7" descr="E:\TEK0028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3962400"/>
            <a:ext cx="2540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3086100"/>
            <a:ext cx="802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Char “u” for camera          Char “o” for camera             Char “l”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5776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Quadrature Encoder Signals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037"/>
          <a:stretch/>
        </p:blipFill>
        <p:spPr>
          <a:xfrm>
            <a:off x="1295400" y="1600200"/>
            <a:ext cx="6172200" cy="4118212"/>
          </a:xfrm>
        </p:spPr>
      </p:pic>
    </p:spTree>
    <p:extLst>
      <p:ext uri="{BB962C8B-B14F-4D97-AF65-F5344CB8AC3E}">
        <p14:creationId xmlns:p14="http://schemas.microsoft.com/office/powerpoint/2010/main" val="33642353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Motors</a:t>
            </a:r>
            <a:endParaRPr lang="en-US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7611814"/>
              </p:ext>
            </p:extLst>
          </p:nvPr>
        </p:nvGraphicFramePr>
        <p:xfrm>
          <a:off x="457200" y="4267200"/>
          <a:ext cx="8305800" cy="2573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42" name="Worksheet" r:id="rId3" imgW="5210230" imgH="1676426" progId="Excel.Sheet.12">
                  <p:embed/>
                </p:oleObj>
              </mc:Choice>
              <mc:Fallback>
                <p:oleObj name="Worksheet" r:id="rId3" imgW="5210230" imgH="1676426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57200" y="4267200"/>
                        <a:ext cx="8305800" cy="25733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07119712"/>
              </p:ext>
            </p:extLst>
          </p:nvPr>
        </p:nvGraphicFramePr>
        <p:xfrm>
          <a:off x="533400" y="1600200"/>
          <a:ext cx="8135938" cy="2455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43" name="Worksheet" r:id="rId5" imgW="5210230" imgH="1676426" progId="Excel.Sheet.12">
                  <p:embed/>
                </p:oleObj>
              </mc:Choice>
              <mc:Fallback>
                <p:oleObj name="Worksheet" r:id="rId5" imgW="5210230" imgH="1676426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33400" y="1600200"/>
                        <a:ext cx="8135938" cy="24558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05862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Motors</a:t>
            </a:r>
            <a:endParaRPr lang="en-US" dirty="0"/>
          </a:p>
        </p:txBody>
      </p:sp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91162046"/>
              </p:ext>
            </p:extLst>
          </p:nvPr>
        </p:nvGraphicFramePr>
        <p:xfrm>
          <a:off x="381000" y="160020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Chart 4" title="Motor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9194159"/>
              </p:ext>
            </p:extLst>
          </p:nvPr>
        </p:nvGraphicFramePr>
        <p:xfrm>
          <a:off x="228600" y="4112525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5070116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Contents: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Introduction</a:t>
            </a:r>
          </a:p>
          <a:p>
            <a:r>
              <a:rPr lang="en-US" dirty="0" smtClean="0"/>
              <a:t>Problem Statement</a:t>
            </a:r>
          </a:p>
          <a:p>
            <a:pPr lvl="1"/>
            <a:r>
              <a:rPr lang="en-US" dirty="0" smtClean="0"/>
              <a:t>Need Statement</a:t>
            </a:r>
          </a:p>
          <a:p>
            <a:pPr lvl="1"/>
            <a:r>
              <a:rPr lang="en-US" dirty="0" smtClean="0"/>
              <a:t>Objective</a:t>
            </a:r>
          </a:p>
          <a:p>
            <a:r>
              <a:rPr lang="en-US" dirty="0" smtClean="0"/>
              <a:t>Requirements Specification</a:t>
            </a:r>
          </a:p>
          <a:p>
            <a:pPr lvl="1"/>
            <a:r>
              <a:rPr lang="en-US" dirty="0" smtClean="0"/>
              <a:t>Marketing Requirements</a:t>
            </a:r>
          </a:p>
          <a:p>
            <a:pPr lvl="1"/>
            <a:r>
              <a:rPr lang="en-US" dirty="0" smtClean="0"/>
              <a:t>Engineering Requirements</a:t>
            </a:r>
          </a:p>
          <a:p>
            <a:pPr lvl="1"/>
            <a:r>
              <a:rPr lang="en-US" dirty="0" smtClean="0"/>
              <a:t>Constraints</a:t>
            </a:r>
          </a:p>
          <a:p>
            <a:r>
              <a:rPr lang="en-US" dirty="0" smtClean="0"/>
              <a:t>Expected Cost</a:t>
            </a:r>
          </a:p>
          <a:p>
            <a:r>
              <a:rPr lang="en-US" dirty="0" smtClean="0"/>
              <a:t>System Design </a:t>
            </a:r>
          </a:p>
          <a:p>
            <a:r>
              <a:rPr lang="en-US" dirty="0" smtClean="0"/>
              <a:t>PCB Design</a:t>
            </a:r>
          </a:p>
          <a:p>
            <a:r>
              <a:rPr lang="en-US" dirty="0" smtClean="0"/>
              <a:t>Test Results</a:t>
            </a:r>
          </a:p>
          <a:p>
            <a:r>
              <a:rPr lang="en-US" dirty="0" smtClean="0"/>
              <a:t>Final Prototype and Demo Video</a:t>
            </a:r>
          </a:p>
          <a:p>
            <a:r>
              <a:rPr lang="en-US" dirty="0" smtClean="0"/>
              <a:t>Summary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3916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Video</a:t>
            </a:r>
            <a:endParaRPr lang="en-US" dirty="0"/>
          </a:p>
        </p:txBody>
      </p:sp>
      <p:pic>
        <p:nvPicPr>
          <p:cNvPr id="4" name="robot.wm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33513" y="1600200"/>
            <a:ext cx="6278562" cy="4708525"/>
          </a:xfrm>
        </p:spPr>
      </p:pic>
    </p:spTree>
    <p:extLst>
      <p:ext uri="{BB962C8B-B14F-4D97-AF65-F5344CB8AC3E}">
        <p14:creationId xmlns:p14="http://schemas.microsoft.com/office/powerpoint/2010/main" val="162642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3314" name="Picture 2" descr="E:\CIMG801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2802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Easy to Use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4338" name="Picture 2" descr="C:\Users\eftorres\Desktop\10015011_1512395005650831_1568894209185969091_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61096"/>
            <a:ext cx="9144000" cy="5331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14438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robot prototype is working.</a:t>
            </a:r>
          </a:p>
          <a:p>
            <a:r>
              <a:rPr lang="en-US" dirty="0" smtClean="0"/>
              <a:t>All individual systems are working.</a:t>
            </a:r>
          </a:p>
          <a:p>
            <a:r>
              <a:rPr lang="en-US" dirty="0" smtClean="0"/>
              <a:t>The robot can be driven from any place that has internet (if the robot is located at a place with Wi-Fi connection)</a:t>
            </a:r>
          </a:p>
          <a:p>
            <a:r>
              <a:rPr lang="en-US" dirty="0" smtClean="0"/>
              <a:t>The robot is easy to drive (Tested by high school kids)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0650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>
                <a:hlinkClick r:id="rId2"/>
              </a:rPr>
              <a:t>http://www.armhf.com/beaglebone-black-serial-uart-device-tree-overlays-for-ubuntu-and-debian-wheezy-tty01-tty02-tty04-tty05-dtbo-files</a:t>
            </a:r>
            <a:r>
              <a:rPr lang="en-US" dirty="0" smtClean="0">
                <a:hlinkClick r:id="rId2"/>
              </a:rPr>
              <a:t>/</a:t>
            </a:r>
            <a:endParaRPr lang="en-US" dirty="0"/>
          </a:p>
          <a:p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www.oz9aec.net/index.php/beaglebone/476-turning-the-beaglebone-into-a-high-definition-ip-camera</a:t>
            </a:r>
            <a:endParaRPr lang="en-US" dirty="0"/>
          </a:p>
          <a:p>
            <a:r>
              <a:rPr lang="en-US" dirty="0">
                <a:hlinkClick r:id="rId4"/>
              </a:rPr>
              <a:t>http://</a:t>
            </a:r>
            <a:r>
              <a:rPr lang="en-US" dirty="0" smtClean="0">
                <a:hlinkClick r:id="rId4"/>
              </a:rPr>
              <a:t>www.ti.com/product/lmd18200</a:t>
            </a:r>
            <a:endParaRPr lang="en-US" dirty="0"/>
          </a:p>
          <a:p>
            <a:r>
              <a:rPr lang="en-US" dirty="0">
                <a:hlinkClick r:id="rId5"/>
              </a:rPr>
              <a:t>http://</a:t>
            </a:r>
            <a:r>
              <a:rPr lang="en-US" dirty="0" smtClean="0">
                <a:hlinkClick r:id="rId5"/>
              </a:rPr>
              <a:t>www.microchip.com/wwwproducts/Devices.aspx?dDocName=en010300</a:t>
            </a:r>
            <a:endParaRPr lang="en-US" dirty="0"/>
          </a:p>
          <a:p>
            <a:r>
              <a:rPr lang="en-US" dirty="0">
                <a:hlinkClick r:id="rId6"/>
              </a:rPr>
              <a:t>http://</a:t>
            </a:r>
            <a:r>
              <a:rPr lang="en-US" dirty="0" smtClean="0">
                <a:hlinkClick r:id="rId6"/>
              </a:rPr>
              <a:t>www.ti.com/product/iso721</a:t>
            </a:r>
            <a:endParaRPr lang="en-US" dirty="0"/>
          </a:p>
          <a:p>
            <a:r>
              <a:rPr lang="en-US" dirty="0">
                <a:hlinkClick r:id="rId7"/>
              </a:rPr>
              <a:t>http://</a:t>
            </a:r>
            <a:r>
              <a:rPr lang="en-US" dirty="0" smtClean="0">
                <a:hlinkClick r:id="rId7"/>
              </a:rPr>
              <a:t>www.batteryspace.com/polymerli-ioncells.aspx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564340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38274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Goal: Design a robot that can be controlled remotely by a human with little experience in very short time.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8081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Problem Statements: Need Statement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 time of disaster, people are sent </a:t>
            </a:r>
            <a:r>
              <a:rPr lang="en-US" dirty="0" smtClean="0"/>
              <a:t>to rescue</a:t>
            </a:r>
            <a:r>
              <a:rPr lang="en-US" dirty="0" smtClean="0"/>
              <a:t>, sometimes these </a:t>
            </a:r>
            <a:r>
              <a:rPr lang="en-US" dirty="0" smtClean="0"/>
              <a:t>rescuers </a:t>
            </a:r>
            <a:r>
              <a:rPr lang="en-US" dirty="0" smtClean="0"/>
              <a:t>lose their life or get severely injured. </a:t>
            </a:r>
          </a:p>
          <a:p>
            <a:r>
              <a:rPr lang="en-US" dirty="0" smtClean="0"/>
              <a:t>A device is needed </a:t>
            </a:r>
            <a:r>
              <a:rPr lang="en-US" dirty="0" smtClean="0"/>
              <a:t>to be sent </a:t>
            </a:r>
            <a:r>
              <a:rPr lang="en-US" dirty="0" smtClean="0"/>
              <a:t>instead of a human life for survivors search or hazardous procedures.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0698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Problem Statements: Objective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Minimize the number of human lives sent to dangerous places.</a:t>
            </a:r>
          </a:p>
          <a:p>
            <a:r>
              <a:rPr lang="en-US" dirty="0" smtClean="0"/>
              <a:t>Affordable for government and private </a:t>
            </a:r>
            <a:r>
              <a:rPr lang="en-US" dirty="0" smtClean="0"/>
              <a:t>rescuing </a:t>
            </a:r>
            <a:r>
              <a:rPr lang="en-US" dirty="0" smtClean="0"/>
              <a:t>companies </a:t>
            </a:r>
            <a:r>
              <a:rPr lang="en-US" dirty="0" smtClean="0"/>
              <a:t>(So many robots can be sold and many of them could be used)</a:t>
            </a:r>
            <a:endParaRPr lang="en-US" dirty="0" smtClean="0"/>
          </a:p>
          <a:p>
            <a:r>
              <a:rPr lang="en-US" dirty="0" smtClean="0"/>
              <a:t>Easy to use so no special training is needed. </a:t>
            </a:r>
          </a:p>
          <a:p>
            <a:r>
              <a:rPr lang="en-US" dirty="0" smtClean="0"/>
              <a:t>Robust (water and fire resistant)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767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Marketing Requirements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89653040"/>
              </p:ext>
            </p:extLst>
          </p:nvPr>
        </p:nvGraphicFramePr>
        <p:xfrm>
          <a:off x="304800" y="-990600"/>
          <a:ext cx="9067800" cy="7772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58237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Engineering Requirements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Should be able to be driven from at least 50 miles away</a:t>
            </a:r>
          </a:p>
          <a:p>
            <a:r>
              <a:rPr lang="en-US" dirty="0" smtClean="0"/>
              <a:t>Should be able to connect via Wi-Fi</a:t>
            </a:r>
          </a:p>
          <a:p>
            <a:r>
              <a:rPr lang="en-US" dirty="0" smtClean="0"/>
              <a:t>Should be able to deliver video in real time</a:t>
            </a:r>
          </a:p>
          <a:p>
            <a:r>
              <a:rPr lang="en-US" dirty="0" smtClean="0"/>
              <a:t>Batteries should last 4 hours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3431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Constraints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Economic:</a:t>
            </a:r>
          </a:p>
          <a:p>
            <a:pPr lvl="1"/>
            <a:r>
              <a:rPr lang="en-US" dirty="0" smtClean="0"/>
              <a:t>Product should cost less than $2000 </a:t>
            </a:r>
          </a:p>
          <a:p>
            <a:r>
              <a:rPr lang="en-US" dirty="0" smtClean="0"/>
              <a:t>All terrain:</a:t>
            </a:r>
          </a:p>
          <a:p>
            <a:pPr lvl="1"/>
            <a:r>
              <a:rPr lang="en-US" dirty="0" smtClean="0"/>
              <a:t>Should be able to move through all kind of surfaces</a:t>
            </a:r>
          </a:p>
          <a:p>
            <a:r>
              <a:rPr lang="en-US" dirty="0" smtClean="0"/>
              <a:t>Easy to Use:</a:t>
            </a:r>
          </a:p>
          <a:p>
            <a:pPr lvl="1"/>
            <a:r>
              <a:rPr lang="en-US" dirty="0" smtClean="0"/>
              <a:t>Any person that has used a computer for any use should be able to drive it.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7205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pex">
  <a:themeElements>
    <a:clrScheme name="Apex">
      <a:dk1>
        <a:sysClr val="windowText" lastClr="000000"/>
      </a:dk1>
      <a:lt1>
        <a:sysClr val="window" lastClr="FFFFFF"/>
      </a:lt1>
      <a:dk2>
        <a:srgbClr val="69676D"/>
      </a:dk2>
      <a:lt2>
        <a:srgbClr val="C9C2D1"/>
      </a:lt2>
      <a:accent1>
        <a:srgbClr val="CEB966"/>
      </a:accent1>
      <a:accent2>
        <a:srgbClr val="9CB084"/>
      </a:accent2>
      <a:accent3>
        <a:srgbClr val="6BB1C9"/>
      </a:accent3>
      <a:accent4>
        <a:srgbClr val="6585CF"/>
      </a:accent4>
      <a:accent5>
        <a:srgbClr val="7E6BC9"/>
      </a:accent5>
      <a:accent6>
        <a:srgbClr val="A379BB"/>
      </a:accent6>
      <a:hlink>
        <a:srgbClr val="410082"/>
      </a:hlink>
      <a:folHlink>
        <a:srgbClr val="932968"/>
      </a:folHlink>
    </a:clrScheme>
    <a:fontScheme name="Apex">
      <a:majorFont>
        <a:latin typeface="Lucida Sans"/>
        <a:ea typeface=""/>
        <a:cs typeface=""/>
        <a:font script="Grek" typeface="Arial"/>
        <a:font script="Cyrl" typeface="Arial"/>
        <a:font script="Jpan" typeface="HG丸ｺﾞｼｯｸM-PRO"/>
        <a:font script="Hang" typeface="휴먼옛체"/>
        <a:font script="Hans" typeface="黑体"/>
        <a:font script="Hant" typeface="微軟正黑體"/>
        <a:font script="Arab" typeface="Tahoma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Book Antiqua"/>
        <a:ea typeface=""/>
        <a:cs typeface=""/>
        <a:font script="Grek" typeface="Times New Roman"/>
        <a:font script="Cyrl" typeface="Times New Roman"/>
        <a:font script="Jpan" typeface="HG明朝B"/>
        <a:font script="Hang" typeface="돋움"/>
        <a:font script="Hans" typeface="宋体"/>
        <a:font script="Hant" typeface="新細明體"/>
        <a:font script="Arab" typeface="Times New Roman"/>
        <a:font script="Hebr" typeface="David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Apex">
      <a:fillStyleLst>
        <a:solidFill>
          <a:schemeClr val="phClr"/>
        </a:solidFill>
        <a:gradFill rotWithShape="1">
          <a:gsLst>
            <a:gs pos="20000">
              <a:schemeClr val="phClr">
                <a:tint val="9000"/>
              </a:schemeClr>
            </a:gs>
            <a:gs pos="100000">
              <a:schemeClr val="phClr">
                <a:tint val="70000"/>
                <a:satMod val="100000"/>
              </a:schemeClr>
            </a:gs>
          </a:gsLst>
          <a:path path="circle">
            <a:fillToRect l="-15000" t="-15000" r="115000" b="115000"/>
          </a:path>
        </a:gradFill>
        <a:gradFill rotWithShape="1">
          <a:gsLst>
            <a:gs pos="0">
              <a:schemeClr val="phClr">
                <a:shade val="60000"/>
              </a:schemeClr>
            </a:gs>
            <a:gs pos="33000">
              <a:schemeClr val="phClr">
                <a:tint val="86500"/>
              </a:schemeClr>
            </a:gs>
            <a:gs pos="46750">
              <a:schemeClr val="phClr">
                <a:tint val="71000"/>
                <a:satMod val="112000"/>
              </a:schemeClr>
            </a:gs>
            <a:gs pos="53000">
              <a:schemeClr val="phClr">
                <a:tint val="71000"/>
                <a:satMod val="112000"/>
              </a:schemeClr>
            </a:gs>
            <a:gs pos="68000">
              <a:schemeClr val="phClr">
                <a:tint val="86000"/>
              </a:schemeClr>
            </a:gs>
            <a:gs pos="100000">
              <a:schemeClr val="phClr">
                <a:shade val="60000"/>
              </a:schemeClr>
            </a:gs>
          </a:gsLst>
          <a:lin ang="8350000" scaled="1"/>
        </a:gradFill>
      </a:fillStyleLst>
      <a:lnStyleLst>
        <a:ln w="9525" cap="flat" cmpd="sng" algn="ctr">
          <a:solidFill>
            <a:schemeClr val="phClr">
              <a:shade val="48000"/>
              <a:satMod val="11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130000" dist="101600" dir="2700000" algn="tl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100000"/>
            </a:lightRig>
          </a:scene3d>
          <a:sp3d>
            <a:bevelT w="508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r="10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3000"/>
                <a:satMod val="110000"/>
              </a:schemeClr>
              <a:schemeClr val="phClr">
                <a:tint val="60000"/>
                <a:satMod val="425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Apex</Template>
  <TotalTime>1852</TotalTime>
  <Words>894</Words>
  <Application>Microsoft Office PowerPoint</Application>
  <PresentationFormat>On-screen Show (4:3)</PresentationFormat>
  <Paragraphs>286</Paragraphs>
  <Slides>35</Slides>
  <Notes>0</Notes>
  <HiddenSlides>0</HiddenSlides>
  <MMClips>1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7" baseType="lpstr">
      <vt:lpstr>Apex</vt:lpstr>
      <vt:lpstr>Worksheet</vt:lpstr>
      <vt:lpstr>TI Innovation Robot</vt:lpstr>
      <vt:lpstr>PowerPoint Presentation</vt:lpstr>
      <vt:lpstr>Contents:</vt:lpstr>
      <vt:lpstr>Introduction</vt:lpstr>
      <vt:lpstr>Problem Statements: Need Statement</vt:lpstr>
      <vt:lpstr>Problem Statements: Objective</vt:lpstr>
      <vt:lpstr>Marketing Requirements</vt:lpstr>
      <vt:lpstr>Engineering Requirements</vt:lpstr>
      <vt:lpstr>Constraints</vt:lpstr>
      <vt:lpstr>Cost: cont..</vt:lpstr>
      <vt:lpstr>Cost</vt:lpstr>
      <vt:lpstr>System Design: Level 0</vt:lpstr>
      <vt:lpstr>System Design: Level 1</vt:lpstr>
      <vt:lpstr>System Design: Level 2</vt:lpstr>
      <vt:lpstr>System Design: Level 2</vt:lpstr>
      <vt:lpstr>System Design: Level 3</vt:lpstr>
      <vt:lpstr>PCB Design:</vt:lpstr>
      <vt:lpstr>PIC18F46K22 received char.  PWM signal output for LM629</vt:lpstr>
      <vt:lpstr>PowerPoint Presentation</vt:lpstr>
      <vt:lpstr>Right motors LM629 Sign output</vt:lpstr>
      <vt:lpstr>Left Motors LM629 Sign Output</vt:lpstr>
      <vt:lpstr>H-Bridges</vt:lpstr>
      <vt:lpstr>Right side H-Bridges</vt:lpstr>
      <vt:lpstr>Left Side bridges</vt:lpstr>
      <vt:lpstr>MSP430g2553 </vt:lpstr>
      <vt:lpstr>Servos for arm &amp; camera</vt:lpstr>
      <vt:lpstr>Quadrature Encoder Signals </vt:lpstr>
      <vt:lpstr>Motors</vt:lpstr>
      <vt:lpstr>Motors</vt:lpstr>
      <vt:lpstr>Demo Video</vt:lpstr>
      <vt:lpstr>PowerPoint Presentation</vt:lpstr>
      <vt:lpstr>Easy to Use</vt:lpstr>
      <vt:lpstr>Summary</vt:lpstr>
      <vt:lpstr>References</vt:lpstr>
      <vt:lpstr>Questions:</vt:lpstr>
    </vt:vector>
  </TitlesOfParts>
  <Company>UTPA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 Innovation Robot</dc:title>
  <dc:creator>Eder Torres</dc:creator>
  <cp:lastModifiedBy>Eder Torres</cp:lastModifiedBy>
  <cp:revision>73</cp:revision>
  <cp:lastPrinted>2014-05-01T14:36:02Z</cp:lastPrinted>
  <dcterms:created xsi:type="dcterms:W3CDTF">2014-04-30T00:17:20Z</dcterms:created>
  <dcterms:modified xsi:type="dcterms:W3CDTF">2014-12-05T14:10:33Z</dcterms:modified>
</cp:coreProperties>
</file>